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58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424E2-61F5-44EE-BBE5-A9AA65CD2391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8BDE6A-1658-4C59-995D-AC32BCB36AC8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A81028FB-7637-4938-8FE1-46319217C715}" type="parTrans" cxnId="{2F1643A0-3CA8-4846-82F3-D0D48C93F403}">
      <dgm:prSet/>
      <dgm:spPr/>
      <dgm:t>
        <a:bodyPr/>
        <a:lstStyle/>
        <a:p>
          <a:endParaRPr lang="ru-RU"/>
        </a:p>
      </dgm:t>
    </dgm:pt>
    <dgm:pt modelId="{CA493F0D-DC0D-4A78-A664-E437349C6A07}" type="sibTrans" cxnId="{2F1643A0-3CA8-4846-82F3-D0D48C93F403}">
      <dgm:prSet/>
      <dgm:spPr/>
      <dgm:t>
        <a:bodyPr/>
        <a:lstStyle/>
        <a:p>
          <a:endParaRPr lang="ru-RU"/>
        </a:p>
      </dgm:t>
    </dgm:pt>
    <dgm:pt modelId="{27742BFD-B7D5-4166-BB36-2868388E195E}">
      <dgm:prSet phldrT="[Текст]"/>
      <dgm:spPr/>
      <dgm:t>
        <a:bodyPr/>
        <a:lstStyle/>
        <a:p>
          <a:r>
            <a:rPr lang="ru-RU" dirty="0" smtClean="0"/>
            <a:t>Поиск</a:t>
          </a:r>
          <a:endParaRPr lang="ru-RU" dirty="0"/>
        </a:p>
      </dgm:t>
    </dgm:pt>
    <dgm:pt modelId="{214B821E-6846-4D64-8197-80CEB3234B50}" type="parTrans" cxnId="{30B23C2F-CB91-4F79-9620-F219C21A88ED}">
      <dgm:prSet/>
      <dgm:spPr/>
      <dgm:t>
        <a:bodyPr/>
        <a:lstStyle/>
        <a:p>
          <a:endParaRPr lang="ru-RU"/>
        </a:p>
      </dgm:t>
    </dgm:pt>
    <dgm:pt modelId="{7A756DF0-1175-4AC7-9D85-49E87B6A4CF7}" type="sibTrans" cxnId="{30B23C2F-CB91-4F79-9620-F219C21A88ED}">
      <dgm:prSet/>
      <dgm:spPr/>
      <dgm:t>
        <a:bodyPr/>
        <a:lstStyle/>
        <a:p>
          <a:endParaRPr lang="ru-RU"/>
        </a:p>
      </dgm:t>
    </dgm:pt>
    <dgm:pt modelId="{80BAD28F-CD62-42AF-B901-2EBFABB584A6}">
      <dgm:prSet phldrT="[Текст]"/>
      <dgm:spPr/>
      <dgm:t>
        <a:bodyPr/>
        <a:lstStyle/>
        <a:p>
          <a:r>
            <a:rPr lang="ru-RU" dirty="0" smtClean="0"/>
            <a:t>Презентация</a:t>
          </a:r>
          <a:endParaRPr lang="ru-RU" dirty="0"/>
        </a:p>
      </dgm:t>
    </dgm:pt>
    <dgm:pt modelId="{4A77394C-1F44-486D-B59F-A6E77191E96F}" type="parTrans" cxnId="{6D04CD88-4D71-427E-9791-EFDAE5E862CB}">
      <dgm:prSet/>
      <dgm:spPr/>
      <dgm:t>
        <a:bodyPr/>
        <a:lstStyle/>
        <a:p>
          <a:endParaRPr lang="ru-RU"/>
        </a:p>
      </dgm:t>
    </dgm:pt>
    <dgm:pt modelId="{B3DA77F0-F86B-4B8C-A533-93A38F10E810}" type="sibTrans" cxnId="{6D04CD88-4D71-427E-9791-EFDAE5E862CB}">
      <dgm:prSet/>
      <dgm:spPr/>
      <dgm:t>
        <a:bodyPr/>
        <a:lstStyle/>
        <a:p>
          <a:endParaRPr lang="ru-RU"/>
        </a:p>
      </dgm:t>
    </dgm:pt>
    <dgm:pt modelId="{1ED6299C-323C-4873-B478-205D79512F6F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0FF335BB-1359-45FB-B59B-45757962BA91}" type="parTrans" cxnId="{E9B9B0F5-FFB2-4C65-8100-CCC5431CBB77}">
      <dgm:prSet/>
      <dgm:spPr/>
      <dgm:t>
        <a:bodyPr/>
        <a:lstStyle/>
        <a:p>
          <a:endParaRPr lang="ru-RU"/>
        </a:p>
      </dgm:t>
    </dgm:pt>
    <dgm:pt modelId="{F5B01820-2D1E-44EA-9731-72201D4E34CD}" type="sibTrans" cxnId="{E9B9B0F5-FFB2-4C65-8100-CCC5431CBB77}">
      <dgm:prSet/>
      <dgm:spPr/>
      <dgm:t>
        <a:bodyPr/>
        <a:lstStyle/>
        <a:p>
          <a:endParaRPr lang="ru-RU"/>
        </a:p>
      </dgm:t>
    </dgm:pt>
    <dgm:pt modelId="{013EDC97-E811-4DAE-BCBD-A84CCB279455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7CE89F22-2AC0-4662-B89E-775706033C32}" type="parTrans" cxnId="{AD1F0D11-8AEC-4F65-B5FC-9DB9E15270BC}">
      <dgm:prSet/>
      <dgm:spPr/>
      <dgm:t>
        <a:bodyPr/>
        <a:lstStyle/>
        <a:p>
          <a:endParaRPr lang="ru-RU"/>
        </a:p>
      </dgm:t>
    </dgm:pt>
    <dgm:pt modelId="{B0239993-8457-4B3F-A8CA-ED6BFA0C914F}" type="sibTrans" cxnId="{AD1F0D11-8AEC-4F65-B5FC-9DB9E15270BC}">
      <dgm:prSet/>
      <dgm:spPr/>
      <dgm:t>
        <a:bodyPr/>
        <a:lstStyle/>
        <a:p>
          <a:endParaRPr lang="ru-RU"/>
        </a:p>
      </dgm:t>
    </dgm:pt>
    <dgm:pt modelId="{169EB11B-1C6B-4628-AA2B-32DB4A6B6BC2}" type="pres">
      <dgm:prSet presAssocID="{090424E2-61F5-44EE-BBE5-A9AA65CD2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CDE99-4BE7-4C9C-A421-DAC08F111B35}" type="pres">
      <dgm:prSet presAssocID="{698BDE6A-1658-4C59-995D-AC32BCB36A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67F4C-2211-4FAA-BDE1-918D35832767}" type="pres">
      <dgm:prSet presAssocID="{698BDE6A-1658-4C59-995D-AC32BCB36AC8}" presName="spNode" presStyleCnt="0"/>
      <dgm:spPr/>
    </dgm:pt>
    <dgm:pt modelId="{356FF85D-E542-47EE-8CA2-DAA2B03658D0}" type="pres">
      <dgm:prSet presAssocID="{CA493F0D-DC0D-4A78-A664-E437349C6A0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3AE4327-1835-405F-B9F0-99171866C6C1}" type="pres">
      <dgm:prSet presAssocID="{27742BFD-B7D5-4166-BB36-2868388E19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243BE-B3F7-4271-8F6A-639992DC5C95}" type="pres">
      <dgm:prSet presAssocID="{27742BFD-B7D5-4166-BB36-2868388E195E}" presName="spNode" presStyleCnt="0"/>
      <dgm:spPr/>
    </dgm:pt>
    <dgm:pt modelId="{725CC35A-92D5-4E85-BD28-46DA1A618007}" type="pres">
      <dgm:prSet presAssocID="{7A756DF0-1175-4AC7-9D85-49E87B6A4CF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918120B-15A9-46E4-B23E-085C0912D6D2}" type="pres">
      <dgm:prSet presAssocID="{80BAD28F-CD62-42AF-B901-2EBFABB584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B3F70-4A66-4024-AEF6-2712C19F723D}" type="pres">
      <dgm:prSet presAssocID="{80BAD28F-CD62-42AF-B901-2EBFABB584A6}" presName="spNode" presStyleCnt="0"/>
      <dgm:spPr/>
    </dgm:pt>
    <dgm:pt modelId="{1266876E-A7F7-467A-B149-5771AC2E4065}" type="pres">
      <dgm:prSet presAssocID="{B3DA77F0-F86B-4B8C-A533-93A38F10E81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3D66C52-69D1-4ECA-A111-3D47582197AD}" type="pres">
      <dgm:prSet presAssocID="{1ED6299C-323C-4873-B478-205D79512F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AFC6F-1957-4652-94FE-841CE67F1202}" type="pres">
      <dgm:prSet presAssocID="{1ED6299C-323C-4873-B478-205D79512F6F}" presName="spNode" presStyleCnt="0"/>
      <dgm:spPr/>
    </dgm:pt>
    <dgm:pt modelId="{49E42DA5-69FC-4ECA-9C37-20ABB3D1D6DF}" type="pres">
      <dgm:prSet presAssocID="{F5B01820-2D1E-44EA-9731-72201D4E34C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606CC66-38FF-4C3A-8962-AD32C1C88273}" type="pres">
      <dgm:prSet presAssocID="{013EDC97-E811-4DAE-BCBD-A84CCB2794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74ED1-9D8E-4BC2-ADFB-3773FF7E33E5}" type="pres">
      <dgm:prSet presAssocID="{013EDC97-E811-4DAE-BCBD-A84CCB279455}" presName="spNode" presStyleCnt="0"/>
      <dgm:spPr/>
    </dgm:pt>
    <dgm:pt modelId="{00FA06A3-EBB1-4E6E-92D0-370A143B9E0B}" type="pres">
      <dgm:prSet presAssocID="{B0239993-8457-4B3F-A8CA-ED6BFA0C914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7CB428A-EBD8-4772-AFE5-9867A3E7AC21}" type="presOf" srcId="{013EDC97-E811-4DAE-BCBD-A84CCB279455}" destId="{5606CC66-38FF-4C3A-8962-AD32C1C88273}" srcOrd="0" destOrd="0" presId="urn:microsoft.com/office/officeart/2005/8/layout/cycle6"/>
    <dgm:cxn modelId="{F0560B61-F5F9-40D8-A917-A92956B0F3B4}" type="presOf" srcId="{698BDE6A-1658-4C59-995D-AC32BCB36AC8}" destId="{E48CDE99-4BE7-4C9C-A421-DAC08F111B35}" srcOrd="0" destOrd="0" presId="urn:microsoft.com/office/officeart/2005/8/layout/cycle6"/>
    <dgm:cxn modelId="{BD3159FF-8D55-4CDA-97D2-5BD62D6CB8F3}" type="presOf" srcId="{80BAD28F-CD62-42AF-B901-2EBFABB584A6}" destId="{B918120B-15A9-46E4-B23E-085C0912D6D2}" srcOrd="0" destOrd="0" presId="urn:microsoft.com/office/officeart/2005/8/layout/cycle6"/>
    <dgm:cxn modelId="{E9B9B0F5-FFB2-4C65-8100-CCC5431CBB77}" srcId="{090424E2-61F5-44EE-BBE5-A9AA65CD2391}" destId="{1ED6299C-323C-4873-B478-205D79512F6F}" srcOrd="3" destOrd="0" parTransId="{0FF335BB-1359-45FB-B59B-45757962BA91}" sibTransId="{F5B01820-2D1E-44EA-9731-72201D4E34CD}"/>
    <dgm:cxn modelId="{AD1F0D11-8AEC-4F65-B5FC-9DB9E15270BC}" srcId="{090424E2-61F5-44EE-BBE5-A9AA65CD2391}" destId="{013EDC97-E811-4DAE-BCBD-A84CCB279455}" srcOrd="4" destOrd="0" parTransId="{7CE89F22-2AC0-4662-B89E-775706033C32}" sibTransId="{B0239993-8457-4B3F-A8CA-ED6BFA0C914F}"/>
    <dgm:cxn modelId="{CA81B4C1-1215-4FDF-9428-20AFE66B1423}" type="presOf" srcId="{7A756DF0-1175-4AC7-9D85-49E87B6A4CF7}" destId="{725CC35A-92D5-4E85-BD28-46DA1A618007}" srcOrd="0" destOrd="0" presId="urn:microsoft.com/office/officeart/2005/8/layout/cycle6"/>
    <dgm:cxn modelId="{8BD7A608-D804-4834-9092-BAE9601193B0}" type="presOf" srcId="{090424E2-61F5-44EE-BBE5-A9AA65CD2391}" destId="{169EB11B-1C6B-4628-AA2B-32DB4A6B6BC2}" srcOrd="0" destOrd="0" presId="urn:microsoft.com/office/officeart/2005/8/layout/cycle6"/>
    <dgm:cxn modelId="{94AA9812-5C21-48EC-B54A-9199F2379DD9}" type="presOf" srcId="{27742BFD-B7D5-4166-BB36-2868388E195E}" destId="{13AE4327-1835-405F-B9F0-99171866C6C1}" srcOrd="0" destOrd="0" presId="urn:microsoft.com/office/officeart/2005/8/layout/cycle6"/>
    <dgm:cxn modelId="{172B4B92-09B4-4257-A88B-EB2A39BDF9E4}" type="presOf" srcId="{B0239993-8457-4B3F-A8CA-ED6BFA0C914F}" destId="{00FA06A3-EBB1-4E6E-92D0-370A143B9E0B}" srcOrd="0" destOrd="0" presId="urn:microsoft.com/office/officeart/2005/8/layout/cycle6"/>
    <dgm:cxn modelId="{2F4DAB33-95D1-4A17-AD20-6A39AD45348B}" type="presOf" srcId="{F5B01820-2D1E-44EA-9731-72201D4E34CD}" destId="{49E42DA5-69FC-4ECA-9C37-20ABB3D1D6DF}" srcOrd="0" destOrd="0" presId="urn:microsoft.com/office/officeart/2005/8/layout/cycle6"/>
    <dgm:cxn modelId="{C533F52A-FC67-4951-8F48-0D6056BE1235}" type="presOf" srcId="{CA493F0D-DC0D-4A78-A664-E437349C6A07}" destId="{356FF85D-E542-47EE-8CA2-DAA2B03658D0}" srcOrd="0" destOrd="0" presId="urn:microsoft.com/office/officeart/2005/8/layout/cycle6"/>
    <dgm:cxn modelId="{D4429BDF-26F0-4315-BACC-E5F7DD53EF97}" type="presOf" srcId="{B3DA77F0-F86B-4B8C-A533-93A38F10E810}" destId="{1266876E-A7F7-467A-B149-5771AC2E4065}" srcOrd="0" destOrd="0" presId="urn:microsoft.com/office/officeart/2005/8/layout/cycle6"/>
    <dgm:cxn modelId="{6D04CD88-4D71-427E-9791-EFDAE5E862CB}" srcId="{090424E2-61F5-44EE-BBE5-A9AA65CD2391}" destId="{80BAD28F-CD62-42AF-B901-2EBFABB584A6}" srcOrd="2" destOrd="0" parTransId="{4A77394C-1F44-486D-B59F-A6E77191E96F}" sibTransId="{B3DA77F0-F86B-4B8C-A533-93A38F10E810}"/>
    <dgm:cxn modelId="{93807E2F-7228-4772-8D69-359CF8C7EC65}" type="presOf" srcId="{1ED6299C-323C-4873-B478-205D79512F6F}" destId="{63D66C52-69D1-4ECA-A111-3D47582197AD}" srcOrd="0" destOrd="0" presId="urn:microsoft.com/office/officeart/2005/8/layout/cycle6"/>
    <dgm:cxn modelId="{2F1643A0-3CA8-4846-82F3-D0D48C93F403}" srcId="{090424E2-61F5-44EE-BBE5-A9AA65CD2391}" destId="{698BDE6A-1658-4C59-995D-AC32BCB36AC8}" srcOrd="0" destOrd="0" parTransId="{A81028FB-7637-4938-8FE1-46319217C715}" sibTransId="{CA493F0D-DC0D-4A78-A664-E437349C6A07}"/>
    <dgm:cxn modelId="{30B23C2F-CB91-4F79-9620-F219C21A88ED}" srcId="{090424E2-61F5-44EE-BBE5-A9AA65CD2391}" destId="{27742BFD-B7D5-4166-BB36-2868388E195E}" srcOrd="1" destOrd="0" parTransId="{214B821E-6846-4D64-8197-80CEB3234B50}" sibTransId="{7A756DF0-1175-4AC7-9D85-49E87B6A4CF7}"/>
    <dgm:cxn modelId="{AAF58825-4686-4075-8553-527A69B1DF84}" type="presParOf" srcId="{169EB11B-1C6B-4628-AA2B-32DB4A6B6BC2}" destId="{E48CDE99-4BE7-4C9C-A421-DAC08F111B35}" srcOrd="0" destOrd="0" presId="urn:microsoft.com/office/officeart/2005/8/layout/cycle6"/>
    <dgm:cxn modelId="{F712E3AD-5EAC-407D-B48B-9AA1F3DADDD8}" type="presParOf" srcId="{169EB11B-1C6B-4628-AA2B-32DB4A6B6BC2}" destId="{83467F4C-2211-4FAA-BDE1-918D35832767}" srcOrd="1" destOrd="0" presId="urn:microsoft.com/office/officeart/2005/8/layout/cycle6"/>
    <dgm:cxn modelId="{36C31FAF-D266-4A49-AA3D-BAA54E2DA679}" type="presParOf" srcId="{169EB11B-1C6B-4628-AA2B-32DB4A6B6BC2}" destId="{356FF85D-E542-47EE-8CA2-DAA2B03658D0}" srcOrd="2" destOrd="0" presId="urn:microsoft.com/office/officeart/2005/8/layout/cycle6"/>
    <dgm:cxn modelId="{2665911D-0974-446E-BF67-22D2076623C0}" type="presParOf" srcId="{169EB11B-1C6B-4628-AA2B-32DB4A6B6BC2}" destId="{13AE4327-1835-405F-B9F0-99171866C6C1}" srcOrd="3" destOrd="0" presId="urn:microsoft.com/office/officeart/2005/8/layout/cycle6"/>
    <dgm:cxn modelId="{219EFF3A-1859-4E75-A260-846E4E61D2A1}" type="presParOf" srcId="{169EB11B-1C6B-4628-AA2B-32DB4A6B6BC2}" destId="{B86243BE-B3F7-4271-8F6A-639992DC5C95}" srcOrd="4" destOrd="0" presId="urn:microsoft.com/office/officeart/2005/8/layout/cycle6"/>
    <dgm:cxn modelId="{F65A598F-61F2-482D-BBE9-4A94AE835769}" type="presParOf" srcId="{169EB11B-1C6B-4628-AA2B-32DB4A6B6BC2}" destId="{725CC35A-92D5-4E85-BD28-46DA1A618007}" srcOrd="5" destOrd="0" presId="urn:microsoft.com/office/officeart/2005/8/layout/cycle6"/>
    <dgm:cxn modelId="{DF2665E0-2C93-48D2-A669-C5461240AD51}" type="presParOf" srcId="{169EB11B-1C6B-4628-AA2B-32DB4A6B6BC2}" destId="{B918120B-15A9-46E4-B23E-085C0912D6D2}" srcOrd="6" destOrd="0" presId="urn:microsoft.com/office/officeart/2005/8/layout/cycle6"/>
    <dgm:cxn modelId="{4636DD82-BA43-4ABB-9F4D-4507E4270E20}" type="presParOf" srcId="{169EB11B-1C6B-4628-AA2B-32DB4A6B6BC2}" destId="{766B3F70-4A66-4024-AEF6-2712C19F723D}" srcOrd="7" destOrd="0" presId="urn:microsoft.com/office/officeart/2005/8/layout/cycle6"/>
    <dgm:cxn modelId="{2F8E51BF-1634-4F03-817E-352E771A1355}" type="presParOf" srcId="{169EB11B-1C6B-4628-AA2B-32DB4A6B6BC2}" destId="{1266876E-A7F7-467A-B149-5771AC2E4065}" srcOrd="8" destOrd="0" presId="urn:microsoft.com/office/officeart/2005/8/layout/cycle6"/>
    <dgm:cxn modelId="{6B905EF6-763C-4D66-BD1C-817783F27095}" type="presParOf" srcId="{169EB11B-1C6B-4628-AA2B-32DB4A6B6BC2}" destId="{63D66C52-69D1-4ECA-A111-3D47582197AD}" srcOrd="9" destOrd="0" presId="urn:microsoft.com/office/officeart/2005/8/layout/cycle6"/>
    <dgm:cxn modelId="{27DEA9B7-A725-45F7-85ED-FCEE34AAEACD}" type="presParOf" srcId="{169EB11B-1C6B-4628-AA2B-32DB4A6B6BC2}" destId="{269AFC6F-1957-4652-94FE-841CE67F1202}" srcOrd="10" destOrd="0" presId="urn:microsoft.com/office/officeart/2005/8/layout/cycle6"/>
    <dgm:cxn modelId="{B25F99B0-CBEF-459F-BB54-19A4DBDFB101}" type="presParOf" srcId="{169EB11B-1C6B-4628-AA2B-32DB4A6B6BC2}" destId="{49E42DA5-69FC-4ECA-9C37-20ABB3D1D6DF}" srcOrd="11" destOrd="0" presId="urn:microsoft.com/office/officeart/2005/8/layout/cycle6"/>
    <dgm:cxn modelId="{3108A297-07FF-4A03-9087-E2925431DF07}" type="presParOf" srcId="{169EB11B-1C6B-4628-AA2B-32DB4A6B6BC2}" destId="{5606CC66-38FF-4C3A-8962-AD32C1C88273}" srcOrd="12" destOrd="0" presId="urn:microsoft.com/office/officeart/2005/8/layout/cycle6"/>
    <dgm:cxn modelId="{56545DB7-A5B9-4AA3-B78C-029BC3236D2C}" type="presParOf" srcId="{169EB11B-1C6B-4628-AA2B-32DB4A6B6BC2}" destId="{99B74ED1-9D8E-4BC2-ADFB-3773FF7E33E5}" srcOrd="13" destOrd="0" presId="urn:microsoft.com/office/officeart/2005/8/layout/cycle6"/>
    <dgm:cxn modelId="{A05C45DA-D96B-4E16-83B6-69414E7FF685}" type="presParOf" srcId="{169EB11B-1C6B-4628-AA2B-32DB4A6B6BC2}" destId="{00FA06A3-EBB1-4E6E-92D0-370A143B9E0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DE99-4BE7-4C9C-A421-DAC08F111B35}">
      <dsp:nvSpPr>
        <dsp:cNvPr id="0" name=""/>
        <dsp:cNvSpPr/>
      </dsp:nvSpPr>
      <dsp:spPr>
        <a:xfrm>
          <a:off x="3140689" y="1168"/>
          <a:ext cx="2028869" cy="13187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Проблема</a:t>
          </a:r>
          <a:endParaRPr lang="ru-RU" sz="1900" kern="1200" dirty="0"/>
        </a:p>
      </dsp:txBody>
      <dsp:txXfrm>
        <a:off x="3205066" y="65545"/>
        <a:ext cx="1900115" cy="1190010"/>
      </dsp:txXfrm>
    </dsp:sp>
    <dsp:sp modelId="{356FF85D-E542-47EE-8CA2-DAA2B03658D0}">
      <dsp:nvSpPr>
        <dsp:cNvPr id="0" name=""/>
        <dsp:cNvSpPr/>
      </dsp:nvSpPr>
      <dsp:spPr>
        <a:xfrm>
          <a:off x="1518684" y="660550"/>
          <a:ext cx="5272878" cy="5272878"/>
        </a:xfrm>
        <a:custGeom>
          <a:avLst/>
          <a:gdLst/>
          <a:ahLst/>
          <a:cxnLst/>
          <a:rect l="0" t="0" r="0" b="0"/>
          <a:pathLst>
            <a:path>
              <a:moveTo>
                <a:pt x="3664832" y="208843"/>
              </a:moveTo>
              <a:arcTo wR="2636439" hR="2636439" stAng="17577528" swAng="19630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E4327-1835-405F-B9F0-99171866C6C1}">
      <dsp:nvSpPr>
        <dsp:cNvPr id="0" name=""/>
        <dsp:cNvSpPr/>
      </dsp:nvSpPr>
      <dsp:spPr>
        <a:xfrm>
          <a:off x="5648092" y="1822903"/>
          <a:ext cx="2028869" cy="1318764"/>
        </a:xfrm>
        <a:prstGeom prst="roundRect">
          <a:avLst/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Поиск</a:t>
          </a:r>
          <a:endParaRPr lang="ru-RU" sz="1900" kern="1200" dirty="0"/>
        </a:p>
      </dsp:txBody>
      <dsp:txXfrm>
        <a:off x="5712469" y="1887280"/>
        <a:ext cx="1900115" cy="1190010"/>
      </dsp:txXfrm>
    </dsp:sp>
    <dsp:sp modelId="{725CC35A-92D5-4E85-BD28-46DA1A618007}">
      <dsp:nvSpPr>
        <dsp:cNvPr id="0" name=""/>
        <dsp:cNvSpPr/>
      </dsp:nvSpPr>
      <dsp:spPr>
        <a:xfrm>
          <a:off x="1518684" y="660550"/>
          <a:ext cx="5272878" cy="5272878"/>
        </a:xfrm>
        <a:custGeom>
          <a:avLst/>
          <a:gdLst/>
          <a:ahLst/>
          <a:cxnLst/>
          <a:rect l="0" t="0" r="0" b="0"/>
          <a:pathLst>
            <a:path>
              <a:moveTo>
                <a:pt x="5269240" y="2497978"/>
              </a:moveTo>
              <a:arcTo wR="2636439" hR="2636439" stAng="21419373" swAng="2197449"/>
            </a:path>
          </a:pathLst>
        </a:custGeom>
        <a:noFill/>
        <a:ln w="9525" cap="flat" cmpd="sng" algn="ctr">
          <a:solidFill>
            <a:schemeClr val="accent2">
              <a:hueOff val="239517"/>
              <a:satOff val="-1369"/>
              <a:lumOff val="1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8120B-15A9-46E4-B23E-085C0912D6D2}">
      <dsp:nvSpPr>
        <dsp:cNvPr id="0" name=""/>
        <dsp:cNvSpPr/>
      </dsp:nvSpPr>
      <dsp:spPr>
        <a:xfrm>
          <a:off x="4690349" y="4770531"/>
          <a:ext cx="2028869" cy="1318764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Презентация</a:t>
          </a:r>
          <a:endParaRPr lang="ru-RU" sz="1900" kern="1200" dirty="0"/>
        </a:p>
      </dsp:txBody>
      <dsp:txXfrm>
        <a:off x="4754726" y="4834908"/>
        <a:ext cx="1900115" cy="1190010"/>
      </dsp:txXfrm>
    </dsp:sp>
    <dsp:sp modelId="{1266876E-A7F7-467A-B149-5771AC2E4065}">
      <dsp:nvSpPr>
        <dsp:cNvPr id="0" name=""/>
        <dsp:cNvSpPr/>
      </dsp:nvSpPr>
      <dsp:spPr>
        <a:xfrm>
          <a:off x="1518684" y="660550"/>
          <a:ext cx="5272878" cy="5272878"/>
        </a:xfrm>
        <a:custGeom>
          <a:avLst/>
          <a:gdLst/>
          <a:ahLst/>
          <a:cxnLst/>
          <a:rect l="0" t="0" r="0" b="0"/>
          <a:pathLst>
            <a:path>
              <a:moveTo>
                <a:pt x="3161178" y="5220130"/>
              </a:moveTo>
              <a:arcTo wR="2636439" hR="2636439" stAng="4711173" swAng="1377653"/>
            </a:path>
          </a:pathLst>
        </a:custGeom>
        <a:noFill/>
        <a:ln w="9525" cap="flat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66C52-69D1-4ECA-A111-3D47582197AD}">
      <dsp:nvSpPr>
        <dsp:cNvPr id="0" name=""/>
        <dsp:cNvSpPr/>
      </dsp:nvSpPr>
      <dsp:spPr>
        <a:xfrm>
          <a:off x="1591029" y="4770531"/>
          <a:ext cx="2028869" cy="1318764"/>
        </a:xfrm>
        <a:prstGeom prst="roundRect">
          <a:avLst/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Продукт</a:t>
          </a:r>
          <a:endParaRPr lang="ru-RU" sz="1900" kern="1200" dirty="0"/>
        </a:p>
      </dsp:txBody>
      <dsp:txXfrm>
        <a:off x="1655406" y="4834908"/>
        <a:ext cx="1900115" cy="1190010"/>
      </dsp:txXfrm>
    </dsp:sp>
    <dsp:sp modelId="{49E42DA5-69FC-4ECA-9C37-20ABB3D1D6DF}">
      <dsp:nvSpPr>
        <dsp:cNvPr id="0" name=""/>
        <dsp:cNvSpPr/>
      </dsp:nvSpPr>
      <dsp:spPr>
        <a:xfrm>
          <a:off x="1518684" y="660550"/>
          <a:ext cx="5272878" cy="5272878"/>
        </a:xfrm>
        <a:custGeom>
          <a:avLst/>
          <a:gdLst/>
          <a:ahLst/>
          <a:cxnLst/>
          <a:rect l="0" t="0" r="0" b="0"/>
          <a:pathLst>
            <a:path>
              <a:moveTo>
                <a:pt x="440841" y="4095947"/>
              </a:moveTo>
              <a:arcTo wR="2636439" hR="2636439" stAng="8783178" swAng="2197449"/>
            </a:path>
          </a:pathLst>
        </a:custGeom>
        <a:noFill/>
        <a:ln w="9525" cap="flat" cmpd="sng" algn="ctr">
          <a:solidFill>
            <a:schemeClr val="accent2">
              <a:hueOff val="718550"/>
              <a:satOff val="-4106"/>
              <a:lumOff val="39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6CC66-38FF-4C3A-8962-AD32C1C88273}">
      <dsp:nvSpPr>
        <dsp:cNvPr id="0" name=""/>
        <dsp:cNvSpPr/>
      </dsp:nvSpPr>
      <dsp:spPr>
        <a:xfrm>
          <a:off x="633286" y="1822903"/>
          <a:ext cx="2028869" cy="1318764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Планирование</a:t>
          </a:r>
          <a:endParaRPr lang="ru-RU" sz="1900" kern="1200" dirty="0"/>
        </a:p>
      </dsp:txBody>
      <dsp:txXfrm>
        <a:off x="697663" y="1887280"/>
        <a:ext cx="1900115" cy="1190010"/>
      </dsp:txXfrm>
    </dsp:sp>
    <dsp:sp modelId="{00FA06A3-EBB1-4E6E-92D0-370A143B9E0B}">
      <dsp:nvSpPr>
        <dsp:cNvPr id="0" name=""/>
        <dsp:cNvSpPr/>
      </dsp:nvSpPr>
      <dsp:spPr>
        <a:xfrm>
          <a:off x="1518684" y="660550"/>
          <a:ext cx="5272878" cy="5272878"/>
        </a:xfrm>
        <a:custGeom>
          <a:avLst/>
          <a:gdLst/>
          <a:ahLst/>
          <a:cxnLst/>
          <a:rect l="0" t="0" r="0" b="0"/>
          <a:pathLst>
            <a:path>
              <a:moveTo>
                <a:pt x="459104" y="1149823"/>
              </a:moveTo>
              <a:arcTo wR="2636439" hR="2636439" stAng="12859443" swAng="1963030"/>
            </a:path>
          </a:pathLst>
        </a:custGeom>
        <a:noFill/>
        <a:ln w="952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7957" y="1983036"/>
            <a:ext cx="7326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УЧЕБНО-ИССЛЕДОВАТЕЛЬСКОЙ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СТАРШЕКЛАССНИКОВ ПО ИСТОРИИ И ОБЩЕСТВОЗНАНИЮ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862" y="4392340"/>
            <a:ext cx="552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Волосова Светлана Владимировна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истории и обществознания 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МОУ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«КСОШ №1»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г.Кириши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2148128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700" i="1" dirty="0">
                <a:solidFill>
                  <a:srgbClr val="1F497D"/>
                </a:solidFill>
                <a:latin typeface="Times New Roman"/>
                <a:ea typeface="Calibri"/>
              </a:rPr>
              <a:t>Всякое знание остается мертвым,                                                                                             если в учащихся не развивается                                                                                              инициатива и самодеятельность </a:t>
            </a:r>
            <a:r>
              <a:rPr lang="ru-RU" sz="2700" dirty="0">
                <a:latin typeface="Times New Roman"/>
                <a:ea typeface="Times New Roman"/>
              </a:rPr>
              <a:t/>
            </a:r>
            <a:br>
              <a:rPr lang="ru-RU" sz="2700" dirty="0">
                <a:latin typeface="Times New Roman"/>
                <a:ea typeface="Times New Roman"/>
              </a:rPr>
            </a:br>
            <a:r>
              <a:rPr lang="ru-RU" sz="2700" i="1" dirty="0">
                <a:solidFill>
                  <a:srgbClr val="1F497D"/>
                </a:solidFill>
                <a:latin typeface="Times New Roman"/>
                <a:ea typeface="Calibri"/>
              </a:rPr>
              <a:t>              Н.А. Умов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6684" y="2860431"/>
            <a:ext cx="7772870" cy="291904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9847" y="3352800"/>
            <a:ext cx="5767754" cy="17543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 descr="C:\Users\user\AppData\Local\Microsoft\Windows\Temporary Internet Files\Content.IE5\UTFRB9R5\MC9003983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" y="1539193"/>
            <a:ext cx="1975104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62609" y="806886"/>
            <a:ext cx="7303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«Учение не должно сводиться к беспрерывному накоплению знаний, к тренировке памяти, к отупляющей, никому не нужной, вредной для здоровья и для умственного развития зубрёжке… Хочется, чтобы дети были путешественниками, открывателями и творцами в этом мире. Наблюдать, думать, рассуждать, переживать радость труда и гордиться созданным, творить красоту и радость для людей и находить в этом творении счастье»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В.А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 Сухомлинский.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1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“ключевых компетентностей” </a:t>
            </a:r>
            <a:r>
              <a:rPr lang="ru-RU" sz="2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выпускника старшей школы: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и социальные компетенции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жизни в поликультурном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компетенции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возникновением информационного общества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компетенции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</a:t>
            </a:r>
            <a:endParaRPr lang="ru-RU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user\AppData\Local\Microsoft\Windows\Temporary Internet Files\Content.IE5\52193HWF\MP900399789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5" y="3321920"/>
            <a:ext cx="4110721" cy="30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XW77HLK0\MC9003553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" y="2296011"/>
            <a:ext cx="1794053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Microsoft\Windows\Temporary Internet Files\Content.IE5\UTFRB9R5\MC9000890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47" y="2326186"/>
            <a:ext cx="1801368" cy="17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Исследовательская деятельность обучающихся формирует следующие качества, навыки и умения: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028093"/>
            <a:ext cx="7772870" cy="376310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умения и навыки работы с научной литературой, информационно-коммуникационными ресурсами;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навыки самостоятельной научной работы;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умения оформлять результаты своей работы;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аналитические, творческие способности;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коммуникативные навыки, ораторские способности;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потребность в самопознании, саморазвитии.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00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691662"/>
            <a:ext cx="7772870" cy="55684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«Потерянные цивилизации»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(история и география)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«Женщины у власти»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(история  и обществознание)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«Искусство Барселоны» 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(История, география, МХК)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«Ранние Браки» 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C00000"/>
                </a:solidFill>
              </a:rPr>
              <a:t>обществознание и биология)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«Становление местного самоуправления: прошлое, настоящее, будущее»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(история и обществознание)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6</a:t>
            </a:fld>
            <a:endParaRPr lang="ru-RU"/>
          </a:p>
        </p:txBody>
      </p:sp>
      <p:pic>
        <p:nvPicPr>
          <p:cNvPr id="1027" name="Picture 3" descr="C:\Users\user\AppData\Local\Microsoft\Windows\Temporary Internet Files\Content.IE5\XW77HLK0\MC900232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71" y="1399747"/>
            <a:ext cx="2068717" cy="21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16524"/>
            <a:ext cx="7773338" cy="1898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6" y="937846"/>
            <a:ext cx="5685692" cy="545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2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83430151"/>
              </p:ext>
            </p:extLst>
          </p:nvPr>
        </p:nvGraphicFramePr>
        <p:xfrm>
          <a:off x="359223" y="222738"/>
          <a:ext cx="8310248" cy="617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AppData\Local\Microsoft\Windows\Temporary Internet Files\Content.IE5\52193HWF\MC9003590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05" y="3868615"/>
            <a:ext cx="1389817" cy="9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UTFRB9R5\MC9000889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3704493"/>
            <a:ext cx="1547446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F:\ярмарка\фотоотчёт\PA0300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5" y="2380639"/>
            <a:ext cx="2872154" cy="241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331" y="222739"/>
            <a:ext cx="7773339" cy="890953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проектов в конкурсах и олимпиадах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331" y="996462"/>
            <a:ext cx="2474232" cy="89095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«Становление политических партий»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>
          <a:xfrm>
            <a:off x="175846" y="1887416"/>
            <a:ext cx="2983717" cy="4724400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школьного конкурса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исследовательских работ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«Лицейские чтения»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муниц.этапа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Региональной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избирательному праву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заключительного этапа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избирательному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конкурса исследовательских работ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«Портфолио»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339292" y="1078523"/>
            <a:ext cx="2468641" cy="57443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лицей!»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6"/>
          </p:nvPr>
        </p:nvSpPr>
        <p:spPr>
          <a:xfrm>
            <a:off x="2989385" y="1922585"/>
            <a:ext cx="3048000" cy="4489938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школьного конкурса исследовательских работ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«Лицейские чтения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муниц.этапа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исследовательских работ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«Отечество»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муниц.этапа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Региональной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заключительного этапа Региональной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краеведению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979974" y="1031631"/>
            <a:ext cx="2964734" cy="92612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«Археологическое наследие г. Старая Русса»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7"/>
          </p:nvPr>
        </p:nvSpPr>
        <p:spPr>
          <a:xfrm>
            <a:off x="5920154" y="1899138"/>
            <a:ext cx="3223846" cy="495886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школьного конкурса исследовательских работ </a:t>
            </a:r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«Лицейские чтения</a:t>
            </a:r>
            <a:r>
              <a:rPr lang="ru-RU" sz="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муниц.этапа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конкурса исследовательских работ </a:t>
            </a:r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«Отечество»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муниц.этапа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Региональной </a:t>
            </a:r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творческого конкурса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«Звезда Удачи»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фестиваля исследовательских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познаю мир!»</a:t>
            </a:r>
            <a:endParaRPr lang="ru-RU" sz="1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8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151</TotalTime>
  <Words>399</Words>
  <Application>Microsoft Office PowerPoint</Application>
  <PresentationFormat>Экран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Презентация PowerPoint</vt:lpstr>
      <vt:lpstr>Презентация PowerPoint</vt:lpstr>
      <vt:lpstr>набор “ключевых компетентностей”   выпускника старшей школы: </vt:lpstr>
      <vt:lpstr>Проектная деятельность</vt:lpstr>
      <vt:lpstr>Исследовательская деятельность обучающихся формирует следующие качества, навыки и умения:</vt:lpstr>
      <vt:lpstr>Презентация PowerPoint</vt:lpstr>
      <vt:lpstr>Презентация PowerPoint</vt:lpstr>
      <vt:lpstr>Презентация PowerPoint</vt:lpstr>
      <vt:lpstr>Результаты участия проектов в конкурсах и олимпиадах</vt:lpstr>
      <vt:lpstr>Всякое знание остается мертвым,                                                                                             если в учащихся не развивается                                                                                              инициатива и самодеятельность                Н.А. Умов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Artem</cp:lastModifiedBy>
  <cp:revision>15</cp:revision>
  <dcterms:created xsi:type="dcterms:W3CDTF">2013-10-18T03:33:16Z</dcterms:created>
  <dcterms:modified xsi:type="dcterms:W3CDTF">2014-10-19T12:37:43Z</dcterms:modified>
</cp:coreProperties>
</file>