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4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9" r:id="rId30"/>
    <p:sldId id="287" r:id="rId31"/>
    <p:sldId id="291" r:id="rId32"/>
    <p:sldId id="298" r:id="rId33"/>
    <p:sldId id="301" r:id="rId34"/>
    <p:sldId id="300" r:id="rId35"/>
    <p:sldId id="304" r:id="rId36"/>
    <p:sldId id="303" r:id="rId37"/>
    <p:sldId id="305" r:id="rId38"/>
    <p:sldId id="306" r:id="rId39"/>
    <p:sldId id="302" r:id="rId40"/>
    <p:sldId id="288" r:id="rId41"/>
    <p:sldId id="293" r:id="rId42"/>
    <p:sldId id="285" r:id="rId43"/>
    <p:sldId id="297" r:id="rId44"/>
    <p:sldId id="292" r:id="rId45"/>
    <p:sldId id="290" r:id="rId46"/>
    <p:sldId id="295" r:id="rId47"/>
    <p:sldId id="294" r:id="rId48"/>
    <p:sldId id="296" r:id="rId49"/>
    <p:sldId id="307" r:id="rId50"/>
    <p:sldId id="299" r:id="rId51"/>
    <p:sldId id="308" r:id="rId52"/>
    <p:sldId id="309" r:id="rId53"/>
    <p:sldId id="310" r:id="rId54"/>
    <p:sldId id="312" r:id="rId55"/>
    <p:sldId id="311" r:id="rId56"/>
    <p:sldId id="314" r:id="rId57"/>
    <p:sldId id="313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6" r:id="rId68"/>
    <p:sldId id="324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8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BD43-F7F0-4968-8274-6D3A05981A2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37CF-0D6B-4A2C-9A90-48E4EAAF2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E07-B035-40CA-B3C2-9642F5DF537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0EED-BD8A-48C6-BAC1-8A525AF2E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5FBA-F443-45E7-A071-CEB39CB7167B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3BFA-E7C4-4680-AD18-759D8BA3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9C17-0699-49D4-97C3-74BF924C4EF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C335-BEDC-4656-8876-AA04458EE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BD3C-8EDB-43F7-8253-2AF0F89B913F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221D-072B-40D1-AEE7-46469A30C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3843-C7C0-4404-B154-C662CB49CAA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5AB5-A0E1-4190-AF65-1CA2F8E03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EE6F-AA66-44C3-896C-4FFE981C28C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35DB-88A6-41FE-BAA8-2C4C9803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DCA8-4F81-49BA-9085-622941CD233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AC3E-8EB7-47CB-A7BF-F1E7F0D8A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EB77-C5E6-41A4-BDF9-C5B1649AC0B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29BC-1104-4253-B70D-D76FC3C7B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6881-0BB7-4837-986D-1C6181EDB2F6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2A20-6EFF-4086-8B53-D728524D6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3531-27A2-4D67-9C54-193BAE770B8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5765-AFB0-4DA3-9450-8CC79322E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6893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25C6C-69AF-49D1-9066-0FEEE4FAFD0F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B2D2F-C91E-4D8A-BC2E-052F95DC8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2100"/>
            <a:ext cx="8208912" cy="627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 rot="1691303">
            <a:off x="3506788" y="1431925"/>
            <a:ext cx="3167062" cy="20621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Красная </a:t>
            </a:r>
          </a:p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Книга</a:t>
            </a:r>
          </a:p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Волосовского</a:t>
            </a:r>
          </a:p>
          <a:p>
            <a:pPr algn="ctr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60350"/>
            <a:ext cx="48974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508625" y="1628775"/>
            <a:ext cx="34559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Горечавка</a:t>
            </a:r>
            <a:r>
              <a:rPr lang="ru-RU" altLang="ru-RU" sz="4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крестовидная</a:t>
            </a:r>
          </a:p>
          <a:p>
            <a:pPr algn="ctr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(горечавка </a:t>
            </a:r>
          </a:p>
          <a:p>
            <a:pPr algn="ctr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крестообразная</a:t>
            </a: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88913"/>
            <a:ext cx="41767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5508625" y="1773238"/>
            <a:ext cx="31194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Горошек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заборный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(Вика 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заборная)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663" y="644525"/>
            <a:ext cx="7848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339975" y="5732463"/>
            <a:ext cx="49418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Жимолость голубая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04813"/>
            <a:ext cx="51117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795963" y="2584450"/>
            <a:ext cx="25320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Кипрей 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болотный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333375"/>
            <a:ext cx="79200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95288" y="5778500"/>
            <a:ext cx="8280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Козелец низкий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404813"/>
            <a:ext cx="453707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580063" y="2541588"/>
            <a:ext cx="33385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Кокушник 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длиннорогий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25" y="333375"/>
            <a:ext cx="41052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219700" y="2349500"/>
            <a:ext cx="32496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Колокольчик</a:t>
            </a:r>
          </a:p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скученный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33375"/>
            <a:ext cx="4456112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724525" y="2276475"/>
            <a:ext cx="23129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Коровяк 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черный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913"/>
            <a:ext cx="48260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097463" y="2452688"/>
            <a:ext cx="37766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Коротконожка 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перистая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60350"/>
            <a:ext cx="41052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219700" y="1920875"/>
            <a:ext cx="3022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Крестовник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болотный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11188" y="1905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Особо охраняемые памятники природы Волосовского района</a:t>
            </a: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4950" y="1587500"/>
            <a:ext cx="5681663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4446588" y="5543550"/>
            <a:ext cx="98425" cy="1889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749800" y="4581525"/>
            <a:ext cx="127000" cy="1190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76800" y="4430713"/>
            <a:ext cx="11668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Урочище 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Донцо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етский сад\Desktop\красная книга\Лапчатка прямостоячая (Лапчатка прямостоящая, ...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314325"/>
            <a:ext cx="78486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835150" y="5868988"/>
            <a:ext cx="58451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Лапчатка прямостоячая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етский сад\Desktop\красная книга\Лён слабительный (Ленок слабительный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60350"/>
            <a:ext cx="4176713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859338" y="1557338"/>
            <a:ext cx="37639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Лен 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слабительный,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(Ленок 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слабительный)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04813"/>
            <a:ext cx="401637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678363" y="2239963"/>
            <a:ext cx="30162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Молочай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солнцегляд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етский сад\Desktop\красная книга\Осока двурядная (Осока Гроссгейма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404813"/>
            <a:ext cx="8280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82563" y="5737225"/>
            <a:ext cx="8961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Осока двурядная (осока Гроссгейма)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етский сад\Desktop\красная книга\Осока заострённая (Осока ложноострая, ...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489585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5375275" y="1484313"/>
            <a:ext cx="37687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Осока </a:t>
            </a:r>
          </a:p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заострённая </a:t>
            </a:r>
          </a:p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(Осока</a:t>
            </a:r>
          </a:p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ложноострая)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етский сад\Desktop\красная книга\Пальчатокоренник длиннолистный (Пальцекорник балтийский,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0200" y="404813"/>
            <a:ext cx="4319588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4668838" y="2133600"/>
            <a:ext cx="470058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Пальчатокоренник</a:t>
            </a:r>
          </a:p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длиннолистный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98450"/>
            <a:ext cx="437515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26063" y="1700213"/>
            <a:ext cx="27305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Первоцвет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весенний,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примула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весенняя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63713" y="428625"/>
            <a:ext cx="5653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Охраняемые животные</a:t>
            </a:r>
          </a:p>
          <a:p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 Волосовского района</a:t>
            </a:r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613" y="1916113"/>
            <a:ext cx="60721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468563" y="6021388"/>
            <a:ext cx="3798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Серая куропатка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04813"/>
            <a:ext cx="76295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339975" y="5802313"/>
            <a:ext cx="424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Уж обыкновенный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549275"/>
            <a:ext cx="74898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763713" y="5716588"/>
            <a:ext cx="518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Гадюка обыкновенная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2275" y="-100013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Урочище Донцо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1244600"/>
            <a:ext cx="39131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2275" y="1252538"/>
            <a:ext cx="4294188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Объект 3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22275" y="4076700"/>
            <a:ext cx="4294188" cy="2492375"/>
          </a:xfrm>
        </p:spPr>
      </p:pic>
      <p:pic>
        <p:nvPicPr>
          <p:cNvPr id="4102" name="Рисунок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363" y="4076700"/>
            <a:ext cx="3913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60350"/>
            <a:ext cx="7667625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549650" y="5949950"/>
            <a:ext cx="16478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Летяга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76250"/>
            <a:ext cx="78930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419475" y="5516563"/>
            <a:ext cx="1817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Барсук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333375"/>
            <a:ext cx="7620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640013" y="5661025"/>
            <a:ext cx="3863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Кузнечик певчий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260350"/>
            <a:ext cx="76327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055813" y="5818188"/>
            <a:ext cx="507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Ночной павлиний глаз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552450"/>
            <a:ext cx="79136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593975" y="4797425"/>
            <a:ext cx="3805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Морская минога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620713"/>
            <a:ext cx="8080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700338" y="5157788"/>
            <a:ext cx="3424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Речная форель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476250"/>
            <a:ext cx="77771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933700" y="5661025"/>
            <a:ext cx="313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Речная выдра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549275"/>
            <a:ext cx="7848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276600" y="5564188"/>
            <a:ext cx="25828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Россомаха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404813"/>
            <a:ext cx="75596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2843213" y="5853113"/>
            <a:ext cx="311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Садовая соня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549275"/>
            <a:ext cx="77041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3257550" y="5516563"/>
            <a:ext cx="2152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Перепел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3429000"/>
            <a:ext cx="4032250" cy="3024188"/>
          </a:xfrm>
        </p:spPr>
      </p:pic>
      <p:pic>
        <p:nvPicPr>
          <p:cNvPr id="5123" name="Рисунок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266700"/>
            <a:ext cx="392906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266700"/>
            <a:ext cx="3957637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C:\Users\детский сад\Desktop\62066055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97413" y="3429000"/>
            <a:ext cx="40195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549275"/>
            <a:ext cx="7416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3117850" y="5661025"/>
            <a:ext cx="269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Серый гусь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4500" y="673100"/>
            <a:ext cx="82550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627313" y="5445125"/>
            <a:ext cx="4300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Бородатая неясыть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620713"/>
            <a:ext cx="648017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986088" y="5876925"/>
            <a:ext cx="245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Коростель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404813"/>
            <a:ext cx="7451725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556000" y="5984875"/>
            <a:ext cx="170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Кречет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404813"/>
            <a:ext cx="77755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2935288" y="5516563"/>
            <a:ext cx="327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Болотная сова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04813"/>
            <a:ext cx="74882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132138" y="5851525"/>
            <a:ext cx="2122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Гаршнеп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404813"/>
            <a:ext cx="69913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2843213" y="5661025"/>
            <a:ext cx="2597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Дубровник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49263"/>
            <a:ext cx="796607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2241550" y="5759450"/>
            <a:ext cx="456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Голубой зимородок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333375"/>
            <a:ext cx="4967287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6011863" y="2349500"/>
            <a:ext cx="21748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Зеленый </a:t>
            </a:r>
          </a:p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дятел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260350"/>
            <a:ext cx="81232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3419475" y="5805488"/>
            <a:ext cx="2557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Серая утка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Охраняемые растения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557338"/>
            <a:ext cx="6769100" cy="4525962"/>
          </a:xfrm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571750" y="5992813"/>
            <a:ext cx="4654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Незабудка полевая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04813"/>
            <a:ext cx="76136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2514600" y="5805488"/>
            <a:ext cx="3663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Лебедь кричкун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60350"/>
            <a:ext cx="57467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6659563" y="2205038"/>
            <a:ext cx="16081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Серая </a:t>
            </a:r>
          </a:p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цапля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33375"/>
            <a:ext cx="48641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5867400" y="2276475"/>
            <a:ext cx="2617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Трехпалый</a:t>
            </a:r>
          </a:p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дятел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56372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6731000" y="2347913"/>
            <a:ext cx="1797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Филин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404813"/>
            <a:ext cx="76327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3059113" y="5949950"/>
            <a:ext cx="29781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Черный аист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404813"/>
            <a:ext cx="792003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2843213" y="5589588"/>
            <a:ext cx="3182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Черная крыса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33375"/>
            <a:ext cx="38750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5364163" y="2205038"/>
            <a:ext cx="2741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Ястребиная</a:t>
            </a:r>
          </a:p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 сова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404813"/>
            <a:ext cx="75596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2555875" y="5805488"/>
            <a:ext cx="4208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Широкопалый рак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2195513" y="404813"/>
            <a:ext cx="5097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Охраняемые грибы </a:t>
            </a:r>
          </a:p>
          <a:p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Волосовского района</a:t>
            </a:r>
          </a:p>
        </p:txBody>
      </p:sp>
      <p:pic>
        <p:nvPicPr>
          <p:cNvPr id="60419" name="Рисунок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7713" y="2060575"/>
            <a:ext cx="33543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4943475" y="2852738"/>
            <a:ext cx="2765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Рогатик </a:t>
            </a:r>
          </a:p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пестиковый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33375"/>
            <a:ext cx="51562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5668963" y="2349500"/>
            <a:ext cx="2886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Паутинник </a:t>
            </a:r>
          </a:p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фиолетовый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4213" y="260350"/>
            <a:ext cx="7704137" cy="5778500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051050" y="6034088"/>
            <a:ext cx="5383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Валериана двудомная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571500"/>
            <a:ext cx="7620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843213" y="5745163"/>
            <a:ext cx="3838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Осиновик белый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04813"/>
            <a:ext cx="5872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6516688" y="2492375"/>
            <a:ext cx="21415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Мутинус</a:t>
            </a:r>
          </a:p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 собачий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404813"/>
            <a:ext cx="79930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2700338" y="5805488"/>
            <a:ext cx="4206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Мутинус равенела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60350"/>
            <a:ext cx="79200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10"/>
          <p:cNvSpPr txBox="1">
            <a:spLocks noChangeArrowheads="1"/>
          </p:cNvSpPr>
          <p:nvPr/>
        </p:nvSpPr>
        <p:spPr bwMode="auto">
          <a:xfrm>
            <a:off x="2411413" y="5876925"/>
            <a:ext cx="4494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Гипорор синеющий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04813"/>
            <a:ext cx="8208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333625" y="5824538"/>
            <a:ext cx="4332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Грифола кучерявая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74638"/>
            <a:ext cx="8208962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2411413" y="5754688"/>
            <a:ext cx="436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Грифола зонтичная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60363"/>
            <a:ext cx="820896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2124075" y="5692775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Гипорор каштановый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375" y="260350"/>
            <a:ext cx="530383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850" y="2997200"/>
            <a:ext cx="5308600" cy="3532188"/>
          </a:xfrm>
        </p:spPr>
      </p:pic>
      <p:sp>
        <p:nvSpPr>
          <p:cNvPr id="69636" name="TextBox 5"/>
          <p:cNvSpPr txBox="1">
            <a:spLocks noChangeArrowheads="1"/>
          </p:cNvSpPr>
          <p:nvPr/>
        </p:nvSpPr>
        <p:spPr bwMode="auto">
          <a:xfrm>
            <a:off x="242888" y="701675"/>
            <a:ext cx="32480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Альвары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– виды лугов </a:t>
            </a:r>
          </a:p>
          <a:p>
            <a:pPr algn="ctr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 редкими видами степных </a:t>
            </a:r>
          </a:p>
          <a:p>
            <a:pPr algn="ctr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растений на известняковых </a:t>
            </a:r>
          </a:p>
          <a:p>
            <a:pPr algn="ctr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почвах.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415925"/>
            <a:ext cx="7848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2484438" y="5661025"/>
            <a:ext cx="4591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Берегите природу!!!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384175"/>
            <a:ext cx="748982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411413" y="5708650"/>
            <a:ext cx="47815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Венерин башмачок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1363" y="404813"/>
            <a:ext cx="7862887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798638" y="5921375"/>
            <a:ext cx="5819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Василисник блестящий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2225" y="2424113"/>
            <a:ext cx="37893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260350"/>
            <a:ext cx="44640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422900" y="620713"/>
            <a:ext cx="27527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Ветреница</a:t>
            </a:r>
          </a:p>
          <a:p>
            <a:pPr algn="ctr"/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 лесная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194</Words>
  <Application>Microsoft Office PowerPoint</Application>
  <PresentationFormat>Экран (4:3)</PresentationFormat>
  <Paragraphs>110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2" baseType="lpstr">
      <vt:lpstr>Calibri</vt:lpstr>
      <vt:lpstr>Arial</vt:lpstr>
      <vt:lpstr>Times New Roman</vt:lpstr>
      <vt:lpstr>Тема Office</vt:lpstr>
      <vt:lpstr>Слайд 1</vt:lpstr>
      <vt:lpstr>Особо охраняемые памятники природы Волосовского района</vt:lpstr>
      <vt:lpstr>Урочище Донцо</vt:lpstr>
      <vt:lpstr>Слайд 4</vt:lpstr>
      <vt:lpstr>Охраняемые растения  Волосовского района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Admin</cp:lastModifiedBy>
  <cp:revision>22</cp:revision>
  <dcterms:created xsi:type="dcterms:W3CDTF">2014-09-23T05:07:09Z</dcterms:created>
  <dcterms:modified xsi:type="dcterms:W3CDTF">2014-11-14T09:54:57Z</dcterms:modified>
</cp:coreProperties>
</file>