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DE413-DFD7-472D-B2AB-3276C0E2B44F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BF1FB-9854-4391-A471-F30C37114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520FE-47EF-48E0-81C1-2B3A2E573B3F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AD74-1036-4667-BD15-5E93EA6ED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E09A-1D64-4D6E-9D3A-1A3603415926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5EFD0-EC2B-459B-A541-C63834D06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2893-4E5A-4A20-A958-832095D5A179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79CB-6C27-4EE5-A79E-41E1E66F8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AB69-4E18-4117-8384-99432C67F888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BB8C-0102-4AAD-9831-C3A195D0E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00DDF-85D8-4AEA-9DDA-10D87337BC88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7035-A61E-46C3-BD17-753DFA283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C35E0-6940-4BB1-9EC5-C4C625112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1AC54-3502-4474-9F39-348DAF28FB17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5C99E-B800-43EE-90EB-6474CB18D53C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7F2D-FE8E-4775-AED2-439E7D6B5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B1E5-8FC3-4981-AFC0-12C0AD377EEE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631D-A089-4087-88AF-0CA3E220A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17ADC-29B2-47F6-8450-F688607751E0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FF0F-AF61-4EF6-B559-E584948A4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F675-85EB-449B-9081-97693B050205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6553-4B00-409D-90B7-A22D28152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454923-1B42-4021-ABEE-B6B28AAFFC62}" type="datetimeFigureOut">
              <a:rPr lang="ru-RU"/>
              <a:pPr>
                <a:defRPr/>
              </a:pPr>
              <a:t>13.11.2014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DB5D4D-A464-4EE1-9DA2-D49136B8B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63" r:id="rId2"/>
    <p:sldLayoutId id="2147483772" r:id="rId3"/>
    <p:sldLayoutId id="2147483764" r:id="rId4"/>
    <p:sldLayoutId id="2147483773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4;&#1091;&#1079;&#1099;&#1082;&#1072;\&#1052;&#1091;&#1079;&#1099;&#1082;&#1072;%20&#1083;&#1102;&#1073;&#1074;&#1080;_%20-%20&#1054;&#1089;&#1077;&#1085;&#1085;&#1103;&#1103;%20&#1084;&#1077;&#1083;&#1086;&#1076;&#1080;&#1103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file:///G:\&#1084;&#1091;&#1079;&#1099;&#1082;&#1072;\&#1088;&#1072;&#1089;&#1083;&#1072;&#1073;&#1083;&#1077;&#1085;&#1080;&#1077;%20-%20&#1096;&#1091;&#1084;%20&#1083;&#1077;&#1089;&#1072;.mp3" TargetMode="External"/><Relationship Id="rId7" Type="http://schemas.openxmlformats.org/officeDocument/2006/relationships/image" Target="../media/image38.png"/><Relationship Id="rId2" Type="http://schemas.openxmlformats.org/officeDocument/2006/relationships/audio" Target="file:///G:\&#1084;&#1091;&#1079;&#1099;&#1082;&#1072;\&#1060;&#1088;&#1077;&#1076;&#1077;&#1088;&#1080;&#1082;%20%20&#1064;&#1086;&#1087;&#1077;&#1085;%20-%20&#1086;&#1089;&#1077;&#1085;&#1085;&#1103;&#1103;%20&#1084;&#1077;&#1083;&#1086;&#1076;&#1080;&#1103;.mp3" TargetMode="External"/><Relationship Id="rId1" Type="http://schemas.openxmlformats.org/officeDocument/2006/relationships/audio" Target="file:///G:\&#1084;&#1091;&#1079;&#1099;&#1082;&#1072;\&#1047;&#1074;&#1091;&#1082;&#1080;%20&#1087;&#1088;&#1080;&#1088;&#1086;&#1076;&#1099;%20-%20&#1043;&#1086;&#1083;&#1086;&#1089;&#1072;%20&#1087;&#1090;&#1080;&#1094;%20&#1080;%20&#1096;&#1091;&#1084;%20&#1074;&#1077;&#1090;&#1088;&#1072;%20-%20&#1086;&#1082;&#1088;.%20&#1075;.%20&#1064;&#1091;&#1084;&#1077;&#1088;&#1083;&#1103;%2013%20&#1084;&#1072;&#1103;%202012%20&#1075;.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4;&#1091;&#1079;&#1099;&#1082;&#1072;\&#1052;&#1091;&#1079;&#1099;&#1082;&#1072;%20&#1083;&#1102;&#1073;&#1074;&#1080;_%20-%20&#1054;&#1089;&#1077;&#1085;&#1085;&#1103;&#1103;%20&#1084;&#1077;&#1083;&#1086;&#1076;&#1080;&#1103;.mp3" TargetMode="Externa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8279928" cy="24748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Старший дошкольный возраст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Автор – составитель: Гончаренко О.Н.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МБДОУ «Детский сад № 40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комбинированного вида» г. Гатчина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84784"/>
            <a:ext cx="64770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Телепередача </a:t>
            </a:r>
            <a:br>
              <a:rPr lang="ru-RU" sz="3600" b="1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«Хочу всё знать»</a:t>
            </a:r>
            <a:endParaRPr lang="ru-RU" sz="3600" b="1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Музыка любви_ - Осенняя мел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35756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немотаблица осень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476672"/>
            <a:ext cx="444706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5076825" y="476250"/>
            <a:ext cx="3003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Наступила осень. Это слово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начинается с буквы О.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5148263" y="1341438"/>
            <a:ext cx="35369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начале осени солнце греет. Но с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каждым днем тепла у солнца  все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меньше.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5219700" y="2349500"/>
            <a:ext cx="36068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Небо часто покрыто тучами,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из них идет дождь. Люди прячутся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от дождя под зонтами.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5219700" y="3357563"/>
            <a:ext cx="2509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Деревья теряют листья.</a:t>
            </a:r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5292725" y="3933825"/>
            <a:ext cx="35909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Перелетные птицы собираются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в стаи и улетают в далекие южные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края.</a:t>
            </a:r>
          </a:p>
        </p:txBody>
      </p:sp>
      <p:sp>
        <p:nvSpPr>
          <p:cNvPr id="14344" name="TextBox 11"/>
          <p:cNvSpPr txBox="1">
            <a:spLocks noChangeArrowheads="1"/>
          </p:cNvSpPr>
          <p:nvPr/>
        </p:nvSpPr>
        <p:spPr bwMode="auto">
          <a:xfrm>
            <a:off x="5292725" y="4941888"/>
            <a:ext cx="2271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В лесу много грибов.</a:t>
            </a:r>
          </a:p>
        </p:txBody>
      </p:sp>
      <p:sp>
        <p:nvSpPr>
          <p:cNvPr id="14345" name="TextBox 12"/>
          <p:cNvSpPr txBox="1">
            <a:spLocks noChangeArrowheads="1"/>
          </p:cNvSpPr>
          <p:nvPr/>
        </p:nvSpPr>
        <p:spPr bwMode="auto">
          <a:xfrm>
            <a:off x="5292725" y="5373688"/>
            <a:ext cx="3228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Деревья в садах и лесах голые.</a:t>
            </a:r>
          </a:p>
        </p:txBody>
      </p:sp>
      <p:sp>
        <p:nvSpPr>
          <p:cNvPr id="14346" name="TextBox 14"/>
          <p:cNvSpPr txBox="1">
            <a:spLocks noChangeArrowheads="1"/>
          </p:cNvSpPr>
          <p:nvPr/>
        </p:nvSpPr>
        <p:spPr bwMode="auto">
          <a:xfrm>
            <a:off x="5364163" y="5876925"/>
            <a:ext cx="2211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Урожай весь собран.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636912"/>
            <a:ext cx="40164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Рубрика «Лесная»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548680"/>
            <a:ext cx="378699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Подбери ветку для дерева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124744"/>
            <a:ext cx="1924863" cy="336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4725144"/>
            <a:ext cx="1566668" cy="1552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55776" y="1268760"/>
            <a:ext cx="25019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4725144"/>
            <a:ext cx="1512168" cy="1552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20072" y="1196752"/>
            <a:ext cx="185573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660232" y="4653136"/>
            <a:ext cx="1702054" cy="1593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388" y="1125538"/>
            <a:ext cx="15573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771800" y="4725144"/>
            <a:ext cx="1361703" cy="1532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5" name="TextBox 10"/>
          <p:cNvSpPr txBox="1">
            <a:spLocks noChangeArrowheads="1"/>
          </p:cNvSpPr>
          <p:nvPr/>
        </p:nvSpPr>
        <p:spPr bwMode="auto">
          <a:xfrm>
            <a:off x="755650" y="4437063"/>
            <a:ext cx="1377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У  березы…</a:t>
            </a:r>
          </a:p>
        </p:txBody>
      </p:sp>
      <p:sp>
        <p:nvSpPr>
          <p:cNvPr id="16396" name="TextBox 11"/>
          <p:cNvSpPr txBox="1">
            <a:spLocks noChangeArrowheads="1"/>
          </p:cNvSpPr>
          <p:nvPr/>
        </p:nvSpPr>
        <p:spPr bwMode="auto">
          <a:xfrm>
            <a:off x="3276600" y="4437063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У  дуба…</a:t>
            </a:r>
          </a:p>
        </p:txBody>
      </p:sp>
      <p:sp>
        <p:nvSpPr>
          <p:cNvPr id="16397" name="TextBox 12"/>
          <p:cNvSpPr txBox="1">
            <a:spLocks noChangeArrowheads="1"/>
          </p:cNvSpPr>
          <p:nvPr/>
        </p:nvSpPr>
        <p:spPr bwMode="auto">
          <a:xfrm>
            <a:off x="5580063" y="4437063"/>
            <a:ext cx="1192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У клена…</a:t>
            </a:r>
          </a:p>
        </p:txBody>
      </p:sp>
      <p:sp>
        <p:nvSpPr>
          <p:cNvPr id="16398" name="TextBox 14"/>
          <p:cNvSpPr txBox="1">
            <a:spLocks noChangeArrowheads="1"/>
          </p:cNvSpPr>
          <p:nvPr/>
        </p:nvSpPr>
        <p:spPr bwMode="auto">
          <a:xfrm>
            <a:off x="7524750" y="4437063"/>
            <a:ext cx="977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У ели…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620688"/>
            <a:ext cx="348185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Звуки природы</a:t>
            </a:r>
          </a:p>
        </p:txBody>
      </p:sp>
      <p:pic>
        <p:nvPicPr>
          <p:cNvPr id="3" name="Звуки природы - Голоса птиц и шум ветра - окр. г. Шумерля 13 мая 2012 г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2708275"/>
            <a:ext cx="17272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Фредерик  Шопен - осенняя мелоди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2781300"/>
            <a:ext cx="17367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аслабление - шум лес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2781300"/>
            <a:ext cx="16732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720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45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6174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33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2492896"/>
            <a:ext cx="398993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Рубрика «Птицы»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404664"/>
            <a:ext cx="25322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Игра «Один – много»</a:t>
            </a:r>
          </a:p>
        </p:txBody>
      </p:sp>
      <p:pic>
        <p:nvPicPr>
          <p:cNvPr id="3" name="Рисунок 2" descr="иволга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908720"/>
            <a:ext cx="2232334" cy="1576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аист 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9592" y="2636912"/>
            <a:ext cx="1884040" cy="1884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лебедь 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1600" y="4653136"/>
            <a:ext cx="172819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91880" y="908720"/>
            <a:ext cx="2278385" cy="1480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63888" y="2708920"/>
            <a:ext cx="213904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цапля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707904" y="4653136"/>
            <a:ext cx="1872208" cy="1668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72200" y="980728"/>
            <a:ext cx="1852569" cy="1405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утка 2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372200" y="2708920"/>
            <a:ext cx="1669815" cy="1636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300192" y="4653136"/>
            <a:ext cx="1728293" cy="1525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2051050" y="2349500"/>
            <a:ext cx="841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иволга</a:t>
            </a:r>
          </a:p>
        </p:txBody>
      </p:sp>
      <p:sp>
        <p:nvSpPr>
          <p:cNvPr id="19469" name="TextBox 14"/>
          <p:cNvSpPr txBox="1">
            <a:spLocks noChangeArrowheads="1"/>
          </p:cNvSpPr>
          <p:nvPr/>
        </p:nvSpPr>
        <p:spPr bwMode="auto">
          <a:xfrm>
            <a:off x="2124075" y="4437063"/>
            <a:ext cx="614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аист</a:t>
            </a:r>
          </a:p>
        </p:txBody>
      </p:sp>
      <p:sp>
        <p:nvSpPr>
          <p:cNvPr id="19470" name="TextBox 15"/>
          <p:cNvSpPr txBox="1">
            <a:spLocks noChangeArrowheads="1"/>
          </p:cNvSpPr>
          <p:nvPr/>
        </p:nvSpPr>
        <p:spPr bwMode="auto">
          <a:xfrm>
            <a:off x="1979613" y="6381750"/>
            <a:ext cx="839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лебедь</a:t>
            </a:r>
          </a:p>
        </p:txBody>
      </p:sp>
      <p:sp>
        <p:nvSpPr>
          <p:cNvPr id="19471" name="TextBox 17"/>
          <p:cNvSpPr txBox="1">
            <a:spLocks noChangeArrowheads="1"/>
          </p:cNvSpPr>
          <p:nvPr/>
        </p:nvSpPr>
        <p:spPr bwMode="auto">
          <a:xfrm>
            <a:off x="4787900" y="2420938"/>
            <a:ext cx="1039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ласточка</a:t>
            </a:r>
          </a:p>
        </p:txBody>
      </p:sp>
      <p:sp>
        <p:nvSpPr>
          <p:cNvPr id="19472" name="TextBox 18"/>
          <p:cNvSpPr txBox="1">
            <a:spLocks noChangeArrowheads="1"/>
          </p:cNvSpPr>
          <p:nvPr/>
        </p:nvSpPr>
        <p:spPr bwMode="auto">
          <a:xfrm>
            <a:off x="4716463" y="4292600"/>
            <a:ext cx="1239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трясогузка</a:t>
            </a:r>
          </a:p>
        </p:txBody>
      </p:sp>
      <p:sp>
        <p:nvSpPr>
          <p:cNvPr id="19473" name="TextBox 19"/>
          <p:cNvSpPr txBox="1">
            <a:spLocks noChangeArrowheads="1"/>
          </p:cNvSpPr>
          <p:nvPr/>
        </p:nvSpPr>
        <p:spPr bwMode="auto">
          <a:xfrm>
            <a:off x="4787900" y="6381750"/>
            <a:ext cx="752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цапля</a:t>
            </a:r>
          </a:p>
        </p:txBody>
      </p:sp>
      <p:sp>
        <p:nvSpPr>
          <p:cNvPr id="19474" name="TextBox 20"/>
          <p:cNvSpPr txBox="1">
            <a:spLocks noChangeArrowheads="1"/>
          </p:cNvSpPr>
          <p:nvPr/>
        </p:nvSpPr>
        <p:spPr bwMode="auto">
          <a:xfrm>
            <a:off x="7308850" y="2349500"/>
            <a:ext cx="842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зяблик</a:t>
            </a:r>
          </a:p>
        </p:txBody>
      </p:sp>
      <p:sp>
        <p:nvSpPr>
          <p:cNvPr id="19475" name="TextBox 21"/>
          <p:cNvSpPr txBox="1">
            <a:spLocks noChangeArrowheads="1"/>
          </p:cNvSpPr>
          <p:nvPr/>
        </p:nvSpPr>
        <p:spPr bwMode="auto">
          <a:xfrm>
            <a:off x="7451725" y="4292600"/>
            <a:ext cx="612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утка</a:t>
            </a:r>
          </a:p>
        </p:txBody>
      </p:sp>
      <p:sp>
        <p:nvSpPr>
          <p:cNvPr id="19476" name="TextBox 22"/>
          <p:cNvSpPr txBox="1">
            <a:spLocks noChangeArrowheads="1"/>
          </p:cNvSpPr>
          <p:nvPr/>
        </p:nvSpPr>
        <p:spPr bwMode="auto">
          <a:xfrm>
            <a:off x="7019925" y="6237288"/>
            <a:ext cx="1250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жаворонок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620688"/>
            <a:ext cx="3081485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«Четвертый лишний»</a:t>
            </a:r>
          </a:p>
        </p:txBody>
      </p:sp>
      <p:pic>
        <p:nvPicPr>
          <p:cNvPr id="3" name="Рисунок 2" descr="иволга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6746" y="1124744"/>
            <a:ext cx="2141123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1" y="1124744"/>
            <a:ext cx="2041811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уриц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60031" y="1124744"/>
            <a:ext cx="1876951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аист 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04248" y="1052736"/>
            <a:ext cx="180020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лебедь 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1560" y="3356992"/>
            <a:ext cx="172819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483768" y="3501008"/>
            <a:ext cx="2167573" cy="140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утка 2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788024" y="3356992"/>
            <a:ext cx="1616507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ворона 2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588224" y="3501008"/>
            <a:ext cx="1745417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620688"/>
            <a:ext cx="4693208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перелетные птицы улетают на юг?</a:t>
            </a:r>
          </a:p>
        </p:txBody>
      </p:sp>
      <p:pic>
        <p:nvPicPr>
          <p:cNvPr id="3" name="Рисунок 2" descr="1_5254fed0c02655254fed0c02a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1052736"/>
            <a:ext cx="3665984" cy="274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птицы улетают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6056" y="1052736"/>
            <a:ext cx="3581028" cy="2709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гуси готовятся к отлету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71800" y="3861048"/>
            <a:ext cx="3395836" cy="2545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780928"/>
            <a:ext cx="47645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Рубрика «Животные»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404664"/>
            <a:ext cx="4135106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 нашего леса и не только…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81075"/>
            <a:ext cx="19050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636838"/>
            <a:ext cx="1871663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365625"/>
            <a:ext cx="1871663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981075"/>
            <a:ext cx="20129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981075"/>
            <a:ext cx="19431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4292600"/>
            <a:ext cx="20875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2636838"/>
            <a:ext cx="2016125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788" y="4365625"/>
            <a:ext cx="20605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375" y="2565400"/>
            <a:ext cx="16573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372225" y="620713"/>
            <a:ext cx="2119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Что такое природа?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4663" y="1268413"/>
            <a:ext cx="3671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Что происходит осенью в природе?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59113" y="1989138"/>
            <a:ext cx="4537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Почему перелетные птицы улетают?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31913" y="2636838"/>
            <a:ext cx="45386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Как звери в лесу готовятся к холодам, зиме?</a:t>
            </a:r>
          </a:p>
          <a:p>
            <a:endParaRPr lang="ru-RU">
              <a:latin typeface="Constantia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1188" y="3429000"/>
            <a:ext cx="386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секреты скрывает лес осенью?</a:t>
            </a:r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солнце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332656"/>
            <a:ext cx="238125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4tuJEgpwQ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40152" y="2564904"/>
            <a:ext cx="2666277" cy="3771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грозные тучи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9552" y="4077072"/>
            <a:ext cx="198948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268760"/>
            <a:ext cx="8017453" cy="3518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63888" y="548680"/>
            <a:ext cx="2572114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«Кто где живет?»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684213" y="5084763"/>
            <a:ext cx="4225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Лось прячется под большими деревьями.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Заяц скрывается под кустом.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Лисица укрывается в норе.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Волк укрывается в логове.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4932363" y="5084763"/>
            <a:ext cx="3425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Медведь спит в берлоге.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Олень прячется под деревьями.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Белка прячется в дупле.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У ежика норка под старым пнем.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2987675" y="6308725"/>
            <a:ext cx="2817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Хорек укрывается в дупле.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620688"/>
            <a:ext cx="2876941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Секреты лесных жителей</a:t>
            </a:r>
          </a:p>
        </p:txBody>
      </p:sp>
      <p:pic>
        <p:nvPicPr>
          <p:cNvPr id="3" name="Рисунок 2" descr="кукушонок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1052736"/>
            <a:ext cx="2276805" cy="1935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медведь шатун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1760" y="3140968"/>
            <a:ext cx="3869442" cy="279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елка с шишкой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28184" y="1196753"/>
            <a:ext cx="2292045" cy="183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692696"/>
            <a:ext cx="3466526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свидания! До новых встреч!</a:t>
            </a:r>
          </a:p>
        </p:txBody>
      </p:sp>
      <p:pic>
        <p:nvPicPr>
          <p:cNvPr id="3" name="Рисунок 2" descr="осень аниме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03648" y="1196752"/>
            <a:ext cx="6740869" cy="4489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Музыка любви_ - Осенняя мел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7625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420888"/>
            <a:ext cx="589905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Рубрика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«КЛАДОВАЯ ПРИРОДЫ»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132138" y="333375"/>
            <a:ext cx="2828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Времена года</a:t>
            </a:r>
          </a:p>
        </p:txBody>
      </p:sp>
      <p:pic>
        <p:nvPicPr>
          <p:cNvPr id="3" name="Рисунок 2" descr="зима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31640" y="980728"/>
            <a:ext cx="6236185" cy="3507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медведь в берлоге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91880" y="4581128"/>
            <a:ext cx="230865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река подо льдом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00192" y="4571746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еревья зимой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99592" y="4622940"/>
            <a:ext cx="2160240" cy="166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сна пришл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23728" y="404664"/>
            <a:ext cx="4977661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первоцветы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4419190"/>
            <a:ext cx="2736304" cy="181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яблоня в цвету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47864" y="4437112"/>
            <a:ext cx="270958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ерелетные птицы 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28184" y="4437112"/>
            <a:ext cx="2592288" cy="1718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то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38664" y="404664"/>
            <a:ext cx="469059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летний лес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19872" y="4221088"/>
            <a:ext cx="2664296" cy="2149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цветущее поле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4437112"/>
            <a:ext cx="2894722" cy="180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илие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56176" y="4509120"/>
            <a:ext cx="2716931" cy="152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б в лесу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99792" y="404664"/>
            <a:ext cx="3943325" cy="36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золотая осень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4365104"/>
            <a:ext cx="3304659" cy="206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золотая осень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79912" y="4437112"/>
            <a:ext cx="2483768" cy="186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тицы улетают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00192" y="4437112"/>
            <a:ext cx="2474590" cy="1872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ая осень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6245" y="404665"/>
            <a:ext cx="437808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золотая осень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3356992"/>
            <a:ext cx="4115949" cy="3086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508625" y="692150"/>
            <a:ext cx="15652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Золотая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Яркая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Прекрасная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Великолепная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Роскошная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547813" y="3933825"/>
            <a:ext cx="15208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Красная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Холодная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Внезапная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Неожиданная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мурая осень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260648"/>
            <a:ext cx="4608512" cy="2908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поздняя осень 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07904" y="3284984"/>
            <a:ext cx="5032851" cy="3145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5867400" y="765175"/>
            <a:ext cx="12811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Хмурая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Поздняя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Пасмурная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Дождливая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042988" y="4005263"/>
            <a:ext cx="1222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Туманная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Серая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Печальная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Холодная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298</TotalTime>
  <Words>283</Words>
  <Application>Microsoft Office PowerPoint</Application>
  <PresentationFormat>Экран (4:3)</PresentationFormat>
  <Paragraphs>79</Paragraphs>
  <Slides>22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Constantia</vt:lpstr>
      <vt:lpstr>Wingdings 2</vt:lpstr>
      <vt:lpstr>Calibri</vt:lpstr>
      <vt:lpstr>Times New Roman</vt:lpstr>
      <vt:lpstr>Бумажная</vt:lpstr>
      <vt:lpstr>Телепередача  «Хочу всё знать»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Телепередача  «Хочу всё знать»</dc:title>
  <dc:creator>Литовченко</dc:creator>
  <cp:lastModifiedBy>Admin</cp:lastModifiedBy>
  <cp:revision>34</cp:revision>
  <dcterms:created xsi:type="dcterms:W3CDTF">2014-10-29T05:18:26Z</dcterms:created>
  <dcterms:modified xsi:type="dcterms:W3CDTF">2014-11-13T10:59:21Z</dcterms:modified>
</cp:coreProperties>
</file>