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1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9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7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64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8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2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8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1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4A79C5-B946-4F55-AC78-3C1443D4E7F8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5A3FC7-920C-489C-925C-119314E07BA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3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nosfera.ru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ГАОУ ДПО «ЛОИРО»</a:t>
            </a:r>
            <a:b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филологического и социально-гуманитарного образования</a:t>
            </a:r>
            <a:r>
              <a:rPr lang="ru-RU" sz="40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деятельности педагогических работников, осуществляющих языковую и социокультурную адаптацию детей иностранных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(преп.: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Т.Н.Сокольницкая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к.филол.н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С.В.Букреева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89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882" y="772732"/>
            <a:ext cx="114493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осуществляющих языковую и социокультурную адаптацию детей иностранных граждан, выступает формирование инклюзивной образовательной среды, обеспечивающей включение детей иностранных граждан в российское образовательное пространство с сохранением культуры и идентичности, связанных 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Инклюзивная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как совокупность мер, процедур, программ, правил и действий, которые создают школьную культуру, где разнообразие человеческих потребностей и ценностей не мешает, а способствует успеху и воспринимается как норма. Она обеспечивает процесс социальной инклюзии – достижения равных возможностей (независимо от пола, возраста, социального статуса, образования, этнической идентичности), для полноценного и активного участия в образовательном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121143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033" y="335846"/>
            <a:ext cx="1137204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потребности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потребности в условиях, необходимых для оптимальной реализации актуальных и потенциальных возможностей ребенка.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иностранных граждан они связаны со следующими характеристиками: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владения русским языком, препятствующий успешному освоению образовательной программы и социализации;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между уровнем знаний, полученных в стране исхода, и российскими образовательными стандартами;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и уровня знаний из-за разных требований и учебных программ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эмоциональные трудности, вызванные переживанием миграционного стресса;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или нехватка социальных навыков, соответствующих возрасту, по умолчанию присутствующих у представителей принимающего общества;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нормы и правила культуры страны и региона исхода, отличающихся от принятых в регионе обучения в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25088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700" y="171176"/>
            <a:ext cx="116940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языковой и социокультурной адаптации детей иностранных граждан в общеобразовательной организации базируется на следующих принципах: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ребенка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поток с помощью специальных педагогических приемов, учитывающих его особые образовательные потребности;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отличия, что предполагает принятие культурной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инаковости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детей иностранных граждан и поддержку ее проявления в образовательной среде;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трансляции культуры через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(эффективная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адаптация осуществляется исключительно через непосредственное общение с носителями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культуры);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через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(включение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коллективную деятельность с общими целями и задачами обеспечивает основу межкультурной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билингвизма (родной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является не преградой, а ресурсом, как для освоения русского языка, так и для психологического благополучия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ребенка);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 (национально-культурная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ребенка иностранных граждан является не барьером, а ресурсом его включения в образовательную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среду);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партнерства с родителями и другими родственниками ребенка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языковой и социокультурной адаптации;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недопустимости любой формы дискриминации ребенка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 языков и культур, который утверждает недопустимость выстраивания их иерархии.</a:t>
            </a:r>
          </a:p>
        </p:txBody>
      </p:sp>
    </p:spTree>
    <p:extLst>
      <p:ext uri="{BB962C8B-B14F-4D97-AF65-F5344CB8AC3E}">
        <p14:creationId xmlns:p14="http://schemas.microsoft.com/office/powerpoint/2010/main" val="213796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25" y="329510"/>
            <a:ext cx="116682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Подход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уровня языковой адаптации на настоящий момент проработан лучше всего.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преподавания русского языка как иностранного, уровень владения русским языком (Я1) оценивается по всем видам речевой деятельности (индикаторам): говорение, чтение,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письмо.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6–9 лет проводится собеседование, а не тестирование, в ходе которого определяется уровень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русским языком и наличие минимальных предметных знаний, соответствующих возрасту ребенка.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Важно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тестирование проводили квалифицированные педагоги, владеющие методикой обучения русскому языку как иностранному. Тогда по итогам тестирования они смогут составить компетентное заключение с рекомендациями по дальнейшей индивидуальной траектории обучения ребенка.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уровня языковой адаптации следует учитывать, что в большинстве семей иностранных граждан доминирующим языком общения является их родной язык, либо он используется наравне с русским языком.</a:t>
            </a:r>
          </a:p>
        </p:txBody>
      </p:sp>
    </p:spTree>
    <p:extLst>
      <p:ext uri="{BB962C8B-B14F-4D97-AF65-F5344CB8AC3E}">
        <p14:creationId xmlns:p14="http://schemas.microsoft.com/office/powerpoint/2010/main" val="899641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192" y="1416675"/>
            <a:ext cx="89765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детей, как и у взрослых,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речевых умений и навыков определяется дифференцированно по каждому виду речевой деятельности. Подобный дифференцированный подход позволяет наиболее точно оценить возможности ребенка и спрогнозировать его дальнейший образовательный маршрут. </a:t>
            </a:r>
          </a:p>
        </p:txBody>
      </p:sp>
    </p:spTree>
    <p:extLst>
      <p:ext uri="{BB962C8B-B14F-4D97-AF65-F5344CB8AC3E}">
        <p14:creationId xmlns:p14="http://schemas.microsoft.com/office/powerpoint/2010/main" val="376905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66" y="824247"/>
            <a:ext cx="1101143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входной диагностики детей иностранных граждан в возрасте 6–8 лет рекомендуется использовать материалы издания: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Криворучко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Т.В.,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Цаларунга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 Первый раз в первый класс: Диагностические материалы для проведения входного и итогового тестирования детей 6–8 лет, слабо владеющих русским языком;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для учителей начальной школы. – М.: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Этносфера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2021. 212 с</a:t>
            </a:r>
          </a:p>
        </p:txBody>
      </p:sp>
    </p:spTree>
    <p:extLst>
      <p:ext uri="{BB962C8B-B14F-4D97-AF65-F5344CB8AC3E}">
        <p14:creationId xmlns:p14="http://schemas.microsoft.com/office/powerpoint/2010/main" val="43891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6" y="115910"/>
            <a:ext cx="1135916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Подходами к организации обучения детей иностранных граждан русскому языку могут являться: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языку в течение года в отдельной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(в той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образовательной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организации),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чего дети включаются в общеобразовательный процесс на общих основаниях со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 (число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слабо владеющих русским языком, превышает пять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в обычном классе с дополнительными занятиями по русскому языку и возможностью организации обучения по индивидуальному плану, с использованием специализированных учебных пособий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комплексов на обычных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(для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средней, и для начальной школы, когда детей-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инофонов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классе не более трех – четырех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Tx/>
              <a:buAutoNum type="arabicParenR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детей иностранных граждан в новую языковую и культурную среду с возможностью получения периодических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(только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начальной школе, когда таких детей в классе один-два человека, при условии, что педагог обладает соответствующей квалификацией, включая методику обучения русскому языку как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иностранному).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языковой адаптации зависит не только от уровня владения языком, но также и от возраста детей и их численности в классе.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4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9" y="432747"/>
            <a:ext cx="108568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критерии эффективности деятельности в области языковой и социокультурной адаптации ребенка иностранных граждан в общеобразовательный организации представляют собой конечные результаты данной 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в области русского языка, необходимых для освоения основной образовательной программы.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Освоение ребенком предметных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компетенций, на уровне, необходимом для включения в образовательный процесс, соответствующий возрастной группе.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Эмоционально-психологическое благополучие ребенка иностранных граждан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Наличие у ребенка социальных навыков, необходимых для успешного обучения и социализации.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Освоение ребенком культурных правил и норм, необходимых для успешного включения в образовательное пространство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77392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89" y="1120461"/>
            <a:ext cx="105091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разработки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из семей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иноэтничных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мигрантов средствами образования: методическая и консультативная поддержка школ и детских садов в регионах России http://mpgu.su/integration/;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www.etnosfera.ru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Петербурга. Помощь детям мигрантов https://detipeterburga.ru/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Одинаково разные: программа социальной и языковой адаптации детей-мигрантов http://odinakovo-raznie.ru/</a:t>
            </a:r>
          </a:p>
        </p:txBody>
      </p:sp>
    </p:spTree>
    <p:extLst>
      <p:ext uri="{BB962C8B-B14F-4D97-AF65-F5344CB8AC3E}">
        <p14:creationId xmlns:p14="http://schemas.microsoft.com/office/powerpoint/2010/main" val="2632678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517" y="412125"/>
            <a:ext cx="109084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Омельченко Е.А. Технологии адаптации детей из семей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иноэтничных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мигрантов в школе // Вестник антропологии. – 2019. – № 2 (46). – С. 196–207.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Омельченко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Е.А. Технологии адаптации иноязычных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иноэтничных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в школьном образовании // Родной язык. – 2017. – № 2 (7). – 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53–74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О.Н., Феоктистова Т.Л. Методические материалы для тестирования детей-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инофонов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русскому языку. – М.: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Этносфера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Криворучко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Т.В.,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Цаларунга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 Первый раз в первый класс: Диагностические материалы для проведения входного и итогового тестирования детей 6–8 лет, слабо владеющих русским языком. Методическое пособие для учителей начальной школы. – М.: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Этносфера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2021. 212 с.</a:t>
            </a:r>
          </a:p>
        </p:txBody>
      </p:sp>
    </p:spTree>
    <p:extLst>
      <p:ext uri="{BB962C8B-B14F-4D97-AF65-F5344CB8AC3E}">
        <p14:creationId xmlns:p14="http://schemas.microsoft.com/office/powerpoint/2010/main" val="151821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66670" y="682580"/>
            <a:ext cx="11294772" cy="5434885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 положения.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Принципы и направления деятельности педагогических работников, осуществляющих языковую и социокультурную адаптацию детей иностранных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Букреева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С.В.)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Актуальные вопросы методики обучения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в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полиэтнических классах. (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Сокольницкая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Т.Н.)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0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3488" y="1326525"/>
            <a:ext cx="11359166" cy="4619737"/>
          </a:xfrm>
        </p:spPr>
        <p:txBody>
          <a:bodyPr>
            <a:normAutofit/>
          </a:bodyPr>
          <a:lstStyle/>
          <a:p>
            <a:pPr lvl="1" algn="just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аспекты, цели, задачи и проблемные вопросы языковой и социокультурной адаптации детей иностранных граждан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–приоритетное направление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государственной политики в сфере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объектом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педагогической общественности, родительских сообществ, представителей сферы культуры, науки, различных социально-профессиональных групп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01168" lvl="1" indent="0" algn="just">
              <a:buNone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Общественно-государственный запрос на организацию комплексной поддержки деятельности педагогических работников, осуществляющих языковую и социокультурную адаптацию детей иностранных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1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31820" y="313677"/>
            <a:ext cx="11681138" cy="4022725"/>
          </a:xfrm>
        </p:spPr>
        <p:txBody>
          <a:bodyPr>
            <a:noAutofit/>
          </a:bodyPr>
          <a:lstStyle/>
          <a:p>
            <a:pPr lvl="1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по итогам заседания Совета при Президенте Российской Федерации по межнациональным отношениям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2021 года от 19 мая 2021 г. № Пр-831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части принятия мер по обеспечению разработки, апробации и внедрения в российских общеобразовательных организациях системы выявления особых образовательных потребностей несовершеннолетних иностранных граждан, в том числе оценки уровня владения ими русским языком, а также механизмов дополнительной языковой подготовки, достаточной для освоения образовательных программ и необходимого психолого-педагогического сопровождения процессов обучения, социальной, языковой и культурной адаптации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одпункт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подпункта 3 протокола заседания Правительственной комиссии по миграционной политике от 28 мая 2021 года № 1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оказания методической помощи в организации деятельности педагогических работников общеобразовательных организаций, осуществляющих языковую и социокультурную адаптацию детей иностранных граждан, с учетом приоритетов государственной политики в сфере образования и концептуальных подходов к организации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области обучения, воспитания и социализации подрастающего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5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152" y="193181"/>
            <a:ext cx="119773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Общеобязательные нормы (правила) в части обеспечения организации работы общеобразовательных организаций по языковой и социокультурной адаптации детей иностранных граждан в образовательных организациях закрепляют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Конституции и Уставы субъектов Российской Федерации, устанавливающие право каждого гражданина на образование и закрепляющие осуществление процессов воспитания и обучения как предмета совместного ведения с Российской Федерацией;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2012 г. № 273-ФЗ «Об образовании в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 июля 1998 г. № 124-ФЗ «Об основных гарантиях прав ребёнка в Российской Федерации»;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19 февраля 1993 г. № 4528-1 «О беженцах»;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25 июля 2002 г. № 115-ФЗ «О правовом положении иностранных граждан в Российской Федерации»;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25 октября 1991 г. № 1807-1 «О языках народов Российской Федерации»;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19 декабря 2012 г. № 1666 «О стратегии государственной национальной политики Российской Федерации на период до 2025 года»;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7 мая 2012 г. № 602 «Об обеспечении межнационального согласия»;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31 октября 2018 г. № 622 «О Концепции государственной миграционной политики Российской Федерации на 2019–2025 годы»;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 декабря 2016 г. № 1532 «Об утверждении государственной программы Российской Федерации «Реализация государственной национальной политики»;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19 декабря 2012 г. № 1666 «О Стратегии государственной национальной политики Российской Федерации на период до 2025 года».</a:t>
            </a:r>
          </a:p>
        </p:txBody>
      </p:sp>
    </p:spTree>
    <p:extLst>
      <p:ext uri="{BB962C8B-B14F-4D97-AF65-F5344CB8AC3E}">
        <p14:creationId xmlns:p14="http://schemas.microsoft.com/office/powerpoint/2010/main" val="207842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397" y="812776"/>
            <a:ext cx="110114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требования международных документов, ратифицированных Российской Федерацией: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прав человека от 10 декабря 1948 г.;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статусе беженцев ООН от 28 июля 1951 г.;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борьбе с дискриминацией в области образования ООН от 14 декабря 1960 г.;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ликвидации всех форм расовой дискриминации ООН от 21 декабря 1965 г.;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ООН от 20 ноября 1989 г.;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толерантности ООН от 16 ноября 1995 г.;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Саламанкская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принципах, политике и практической деятельности в сфере образования лиц с особыми потребностями.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146373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54" y="435090"/>
            <a:ext cx="112175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по организации работы общеобразовательных организаций по языковой и социокультурной адаптации детей иностранных граждан могут быть использованы следующие методические рекомендации, подготовленные органами исполнительной власти Российской Федерации: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органов государственной власти субъектов Российской Федерации о порядке выявления формирующихся конфликтов в сфере межнациональных отношений, их предупреждения и действиях, направленных на ликвидацию их последствий (утверждены приказом Министерства регионального развития Российской Федерации от 14 октября 2013 г. № 444);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органов государственной власти субъектов Российской Федерации «О социальной и культурной адаптации и интеграции иностранных граждан в Российской Федерации», утвержденные приказом Федерального агентства по делам национальностей России от 17 ноября 2020 г. № 142;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обеспечению возможности освоения основных образовательных программ обучающимися 5–11 классов по индивидуальному учебному плану (письмо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26 февраля 2021 г. № 03-205«О методических рекомендациях»);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органам исполнительной власти субъектов Российской Федерации, осуществляющим государственное управление в сфере образования по организации деятельности психолого-медико-педагогических комиссий в Российской Федерации (письмо Министерства образования и науки Российской Федерации от 23 мая 2016 г. № ВК-1074/07 «О совершенствовании деятельности психолого-медико-педагогических комиссий»).</a:t>
            </a:r>
          </a:p>
        </p:txBody>
      </p:sp>
    </p:spTree>
    <p:extLst>
      <p:ext uri="{BB962C8B-B14F-4D97-AF65-F5344CB8AC3E}">
        <p14:creationId xmlns:p14="http://schemas.microsoft.com/office/powerpoint/2010/main" val="27388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7436" y="2078693"/>
            <a:ext cx="81909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Принципы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деятельности педагогических работников, осуществляющих языковую и социокультурную адаптацию детей иностранных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27527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25" y="146654"/>
            <a:ext cx="117584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Большую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семей иностранных граждан в России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две характеристики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Принадлежность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этническим, языковым и/или культурным меньшинствам.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Повышенный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маргинализации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общей социальной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из-за совокупности факторов социально-экономического и социально-психологического характера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Подавляющее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детей иностранных граждан, обучающихся в российских образовательных организациях, составляют дети из семей граждан государств-членов Содружества Независимых Государств, в том числе работающих в рамках совместных экономических программ Евразийского экономического союза (ЕАЭС), а также международных трудовых мигрантов, преимущественно из сопредельных стран.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иностранных граждан можно скорее называть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с миграционной историей: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семьи уже получили российское гражданство (часты ситуации с двойным гражданством), но, несмотря на это, они остаются недостаточно интегрированными в российскую среду, плохо владеют русским языком, предпочитая родные языки в домашнем и земляческом общении.</a:t>
            </a:r>
          </a:p>
        </p:txBody>
      </p:sp>
    </p:spTree>
    <p:extLst>
      <p:ext uri="{BB962C8B-B14F-4D97-AF65-F5344CB8AC3E}">
        <p14:creationId xmlns:p14="http://schemas.microsoft.com/office/powerpoint/2010/main" val="233671988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1568</Words>
  <Application>Microsoft Office PowerPoint</Application>
  <PresentationFormat>Широкоэкранный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Times New Roman</vt:lpstr>
      <vt:lpstr>Wingdings</vt:lpstr>
      <vt:lpstr>Ретро</vt:lpstr>
      <vt:lpstr> ГАОУ ДПО «ЛОИРО» кафедра филологического и социально-гуманитарного образования   Принципы и направления деятельности педагогических работников, осуществляющих языковую и социокультурную адаптацию детей иностранных граждан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2022-09-02T08:53:39Z</dcterms:created>
  <dcterms:modified xsi:type="dcterms:W3CDTF">2022-09-08T22:03:09Z</dcterms:modified>
</cp:coreProperties>
</file>