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</p:sldMasterIdLst>
  <p:notesMasterIdLst>
    <p:notesMasterId r:id="rId11"/>
  </p:notesMasterIdLst>
  <p:sldIdLst>
    <p:sldId id="296" r:id="rId4"/>
    <p:sldId id="263" r:id="rId5"/>
    <p:sldId id="286" r:id="rId6"/>
    <p:sldId id="289" r:id="rId7"/>
    <p:sldId id="297" r:id="rId8"/>
    <p:sldId id="298" r:id="rId9"/>
    <p:sldId id="29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A1617D-1CE6-4A35-8D84-8E15646BCB0B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A6C82842-8BCC-4768-B40C-1C47767592F2}">
      <dgm:prSet phldrT="[Текст]"/>
      <dgm:spPr/>
      <dgm:t>
        <a:bodyPr/>
        <a:lstStyle/>
        <a:p>
          <a:r>
            <a:rPr lang="ru-RU" dirty="0" smtClean="0"/>
            <a:t>Новый опыт </a:t>
          </a:r>
          <a:r>
            <a:rPr lang="ru-RU" dirty="0" smtClean="0"/>
            <a:t>образования /преобразования </a:t>
          </a:r>
          <a:r>
            <a:rPr lang="ru-RU" dirty="0" smtClean="0"/>
            <a:t>Себя </a:t>
          </a:r>
          <a:endParaRPr lang="ru-RU" dirty="0"/>
        </a:p>
      </dgm:t>
    </dgm:pt>
    <dgm:pt modelId="{6D106BB8-F8CA-401B-A89B-3BC04C6F4FBE}" type="parTrans" cxnId="{57B65E5F-F36C-478E-ABE3-1CEA1D6BBE4D}">
      <dgm:prSet/>
      <dgm:spPr/>
      <dgm:t>
        <a:bodyPr/>
        <a:lstStyle/>
        <a:p>
          <a:endParaRPr lang="ru-RU"/>
        </a:p>
      </dgm:t>
    </dgm:pt>
    <dgm:pt modelId="{0560D946-9B0A-4A0C-AEF2-7B6DBA9DE029}" type="sibTrans" cxnId="{57B65E5F-F36C-478E-ABE3-1CEA1D6BBE4D}">
      <dgm:prSet/>
      <dgm:spPr/>
      <dgm:t>
        <a:bodyPr/>
        <a:lstStyle/>
        <a:p>
          <a:endParaRPr lang="ru-RU"/>
        </a:p>
      </dgm:t>
    </dgm:pt>
    <dgm:pt modelId="{BF79717C-773B-474B-96B2-2B6B8DECB19A}">
      <dgm:prSet phldrT="[Текст]" custT="1"/>
      <dgm:spPr/>
      <dgm:t>
        <a:bodyPr/>
        <a:lstStyle/>
        <a:p>
          <a:r>
            <a:rPr lang="ru-RU" sz="2400" dirty="0" smtClean="0"/>
            <a:t>Осознание</a:t>
          </a:r>
        </a:p>
        <a:p>
          <a:r>
            <a:rPr lang="ru-RU" sz="2400" dirty="0" smtClean="0"/>
            <a:t>Себя как возможного </a:t>
          </a:r>
          <a:endParaRPr lang="ru-RU" sz="2400" dirty="0"/>
        </a:p>
      </dgm:t>
    </dgm:pt>
    <dgm:pt modelId="{EC4ABD46-57E7-4598-B04A-9E447B9DDA9D}" type="parTrans" cxnId="{EB312296-5A1C-43E9-A77F-27007460C3A8}">
      <dgm:prSet/>
      <dgm:spPr/>
      <dgm:t>
        <a:bodyPr/>
        <a:lstStyle/>
        <a:p>
          <a:endParaRPr lang="ru-RU"/>
        </a:p>
      </dgm:t>
    </dgm:pt>
    <dgm:pt modelId="{8E4711AC-01A4-4E32-AB72-049624A27FEB}" type="sibTrans" cxnId="{EB312296-5A1C-43E9-A77F-27007460C3A8}">
      <dgm:prSet/>
      <dgm:spPr/>
      <dgm:t>
        <a:bodyPr/>
        <a:lstStyle/>
        <a:p>
          <a:endParaRPr lang="ru-RU"/>
        </a:p>
      </dgm:t>
    </dgm:pt>
    <dgm:pt modelId="{F5436551-9774-4068-B491-9BC906FB9D4A}">
      <dgm:prSet phldrT="[Текст]" custT="1"/>
      <dgm:spPr/>
      <dgm:t>
        <a:bodyPr/>
        <a:lstStyle/>
        <a:p>
          <a:r>
            <a:rPr lang="ru-RU" sz="2000" dirty="0" smtClean="0"/>
            <a:t>Применение/использование нового опыта для Жизни и Карьеры</a:t>
          </a:r>
          <a:endParaRPr lang="ru-RU" sz="2000" dirty="0"/>
        </a:p>
      </dgm:t>
    </dgm:pt>
    <dgm:pt modelId="{BED3C274-39EE-4396-85D2-EC496ECB27BA}" type="parTrans" cxnId="{CF05EF2C-12D7-4E9E-8D0F-BDCB6F910208}">
      <dgm:prSet/>
      <dgm:spPr/>
      <dgm:t>
        <a:bodyPr/>
        <a:lstStyle/>
        <a:p>
          <a:endParaRPr lang="ru-RU"/>
        </a:p>
      </dgm:t>
    </dgm:pt>
    <dgm:pt modelId="{9A2D19B6-8B26-4F14-A3AF-E18FB6042D34}" type="sibTrans" cxnId="{CF05EF2C-12D7-4E9E-8D0F-BDCB6F910208}">
      <dgm:prSet/>
      <dgm:spPr/>
      <dgm:t>
        <a:bodyPr/>
        <a:lstStyle/>
        <a:p>
          <a:endParaRPr lang="ru-RU"/>
        </a:p>
      </dgm:t>
    </dgm:pt>
    <dgm:pt modelId="{617557BD-03D4-4BCF-9409-CC6C2A40A68F}" type="pres">
      <dgm:prSet presAssocID="{CBA1617D-1CE6-4A35-8D84-8E15646BCB0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E98AFC4-D58B-48FC-ACBB-D9591E440AF0}" type="pres">
      <dgm:prSet presAssocID="{A6C82842-8BCC-4768-B40C-1C47767592F2}" presName="gear1" presStyleLbl="node1" presStyleIdx="0" presStyleCnt="3" custScaleX="116125" custScaleY="107867" custLinFactNeighborX="-30038" custLinFactNeighborY="-31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CCA5D-D9FC-4AA5-A1D5-3F1C5780743D}" type="pres">
      <dgm:prSet presAssocID="{A6C82842-8BCC-4768-B40C-1C47767592F2}" presName="gear1srcNode" presStyleLbl="node1" presStyleIdx="0" presStyleCnt="3"/>
      <dgm:spPr/>
      <dgm:t>
        <a:bodyPr/>
        <a:lstStyle/>
        <a:p>
          <a:endParaRPr lang="ru-RU"/>
        </a:p>
      </dgm:t>
    </dgm:pt>
    <dgm:pt modelId="{5C8E9ABC-5AFF-4BFE-9307-5A14B2545B2C}" type="pres">
      <dgm:prSet presAssocID="{A6C82842-8BCC-4768-B40C-1C47767592F2}" presName="gear1dstNode" presStyleLbl="node1" presStyleIdx="0" presStyleCnt="3"/>
      <dgm:spPr/>
      <dgm:t>
        <a:bodyPr/>
        <a:lstStyle/>
        <a:p>
          <a:endParaRPr lang="ru-RU"/>
        </a:p>
      </dgm:t>
    </dgm:pt>
    <dgm:pt modelId="{A5CCA77E-F835-4A4D-BB4A-971672DF57EE}" type="pres">
      <dgm:prSet presAssocID="{BF79717C-773B-474B-96B2-2B6B8DECB19A}" presName="gear2" presStyleLbl="node1" presStyleIdx="1" presStyleCnt="3" custAng="1497080" custScaleX="181443" custScaleY="156430" custLinFactNeighborX="-63221" custLinFactNeighborY="-661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E0398E-DF5E-4EC4-8E4A-F96719E54DA6}" type="pres">
      <dgm:prSet presAssocID="{BF79717C-773B-474B-96B2-2B6B8DECB19A}" presName="gear2srcNode" presStyleLbl="node1" presStyleIdx="1" presStyleCnt="3"/>
      <dgm:spPr/>
      <dgm:t>
        <a:bodyPr/>
        <a:lstStyle/>
        <a:p>
          <a:endParaRPr lang="ru-RU"/>
        </a:p>
      </dgm:t>
    </dgm:pt>
    <dgm:pt modelId="{AA14F227-2649-40D8-9130-4CB2D983EC36}" type="pres">
      <dgm:prSet presAssocID="{BF79717C-773B-474B-96B2-2B6B8DECB19A}" presName="gear2dstNode" presStyleLbl="node1" presStyleIdx="1" presStyleCnt="3"/>
      <dgm:spPr/>
      <dgm:t>
        <a:bodyPr/>
        <a:lstStyle/>
        <a:p>
          <a:endParaRPr lang="ru-RU"/>
        </a:p>
      </dgm:t>
    </dgm:pt>
    <dgm:pt modelId="{7F47E714-2673-42DA-863B-C9BCA028139A}" type="pres">
      <dgm:prSet presAssocID="{F5436551-9774-4068-B491-9BC906FB9D4A}" presName="gear3" presStyleLbl="node1" presStyleIdx="2" presStyleCnt="3" custAng="1050079" custScaleX="190138" custScaleY="184504" custLinFactNeighborX="79887" custLinFactNeighborY="-8962"/>
      <dgm:spPr/>
      <dgm:t>
        <a:bodyPr/>
        <a:lstStyle/>
        <a:p>
          <a:endParaRPr lang="ru-RU"/>
        </a:p>
      </dgm:t>
    </dgm:pt>
    <dgm:pt modelId="{04CFE687-9D70-4AEE-BB9F-9E309647C20A}" type="pres">
      <dgm:prSet presAssocID="{F5436551-9774-4068-B491-9BC906FB9D4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354B2-F7DE-49DD-B56E-CD97C2F658D0}" type="pres">
      <dgm:prSet presAssocID="{F5436551-9774-4068-B491-9BC906FB9D4A}" presName="gear3srcNode" presStyleLbl="node1" presStyleIdx="2" presStyleCnt="3"/>
      <dgm:spPr/>
      <dgm:t>
        <a:bodyPr/>
        <a:lstStyle/>
        <a:p>
          <a:endParaRPr lang="ru-RU"/>
        </a:p>
      </dgm:t>
    </dgm:pt>
    <dgm:pt modelId="{581ACFBD-F6B5-4DBC-B0FC-E4B7F3043499}" type="pres">
      <dgm:prSet presAssocID="{F5436551-9774-4068-B491-9BC906FB9D4A}" presName="gear3dstNode" presStyleLbl="node1" presStyleIdx="2" presStyleCnt="3"/>
      <dgm:spPr/>
      <dgm:t>
        <a:bodyPr/>
        <a:lstStyle/>
        <a:p>
          <a:endParaRPr lang="ru-RU"/>
        </a:p>
      </dgm:t>
    </dgm:pt>
    <dgm:pt modelId="{343BFFCC-F6B2-402C-8EDE-AC27ECB67F7C}" type="pres">
      <dgm:prSet presAssocID="{0560D946-9B0A-4A0C-AEF2-7B6DBA9DE029}" presName="connector1" presStyleLbl="sibTrans2D1" presStyleIdx="0" presStyleCnt="3" custLinFactNeighborX="39077" custLinFactNeighborY="-79059"/>
      <dgm:spPr/>
      <dgm:t>
        <a:bodyPr/>
        <a:lstStyle/>
        <a:p>
          <a:endParaRPr lang="ru-RU"/>
        </a:p>
      </dgm:t>
    </dgm:pt>
    <dgm:pt modelId="{8528D7EC-8FCF-408C-A8EB-DF47739775A2}" type="pres">
      <dgm:prSet presAssocID="{8E4711AC-01A4-4E32-AB72-049624A27FEB}" presName="connector2" presStyleLbl="sibTrans2D1" presStyleIdx="1" presStyleCnt="3" custAng="10016941" custLinFactNeighborX="80136" custLinFactNeighborY="49060"/>
      <dgm:spPr/>
      <dgm:t>
        <a:bodyPr/>
        <a:lstStyle/>
        <a:p>
          <a:endParaRPr lang="ru-RU"/>
        </a:p>
      </dgm:t>
    </dgm:pt>
    <dgm:pt modelId="{E6D95E62-6FF7-454D-A468-E80000147BBE}" type="pres">
      <dgm:prSet presAssocID="{9A2D19B6-8B26-4F14-A3AF-E18FB6042D34}" presName="connector3" presStyleLbl="sibTrans2D1" presStyleIdx="2" presStyleCnt="3" custAng="5400000" custLinFactNeighborX="-67913" custLinFactNeighborY="-1592"/>
      <dgm:spPr/>
      <dgm:t>
        <a:bodyPr/>
        <a:lstStyle/>
        <a:p>
          <a:endParaRPr lang="ru-RU"/>
        </a:p>
      </dgm:t>
    </dgm:pt>
  </dgm:ptLst>
  <dgm:cxnLst>
    <dgm:cxn modelId="{790D9C7D-4660-440E-B033-E6E1E6149BDF}" type="presOf" srcId="{BF79717C-773B-474B-96B2-2B6B8DECB19A}" destId="{10E0398E-DF5E-4EC4-8E4A-F96719E54DA6}" srcOrd="1" destOrd="0" presId="urn:microsoft.com/office/officeart/2005/8/layout/gear1"/>
    <dgm:cxn modelId="{E63D6FE1-DF19-4774-B875-80AF4715606C}" type="presOf" srcId="{9A2D19B6-8B26-4F14-A3AF-E18FB6042D34}" destId="{E6D95E62-6FF7-454D-A468-E80000147BBE}" srcOrd="0" destOrd="0" presId="urn:microsoft.com/office/officeart/2005/8/layout/gear1"/>
    <dgm:cxn modelId="{57B65E5F-F36C-478E-ABE3-1CEA1D6BBE4D}" srcId="{CBA1617D-1CE6-4A35-8D84-8E15646BCB0B}" destId="{A6C82842-8BCC-4768-B40C-1C47767592F2}" srcOrd="0" destOrd="0" parTransId="{6D106BB8-F8CA-401B-A89B-3BC04C6F4FBE}" sibTransId="{0560D946-9B0A-4A0C-AEF2-7B6DBA9DE029}"/>
    <dgm:cxn modelId="{EB312296-5A1C-43E9-A77F-27007460C3A8}" srcId="{CBA1617D-1CE6-4A35-8D84-8E15646BCB0B}" destId="{BF79717C-773B-474B-96B2-2B6B8DECB19A}" srcOrd="1" destOrd="0" parTransId="{EC4ABD46-57E7-4598-B04A-9E447B9DDA9D}" sibTransId="{8E4711AC-01A4-4E32-AB72-049624A27FEB}"/>
    <dgm:cxn modelId="{AC4C526F-A09C-4F0B-B04F-6ADE286388F6}" type="presOf" srcId="{BF79717C-773B-474B-96B2-2B6B8DECB19A}" destId="{AA14F227-2649-40D8-9130-4CB2D983EC36}" srcOrd="2" destOrd="0" presId="urn:microsoft.com/office/officeart/2005/8/layout/gear1"/>
    <dgm:cxn modelId="{7DFE0641-4A8F-464A-A8C7-427BAFA20F23}" type="presOf" srcId="{F5436551-9774-4068-B491-9BC906FB9D4A}" destId="{04CFE687-9D70-4AEE-BB9F-9E309647C20A}" srcOrd="1" destOrd="0" presId="urn:microsoft.com/office/officeart/2005/8/layout/gear1"/>
    <dgm:cxn modelId="{CF05EF2C-12D7-4E9E-8D0F-BDCB6F910208}" srcId="{CBA1617D-1CE6-4A35-8D84-8E15646BCB0B}" destId="{F5436551-9774-4068-B491-9BC906FB9D4A}" srcOrd="2" destOrd="0" parTransId="{BED3C274-39EE-4396-85D2-EC496ECB27BA}" sibTransId="{9A2D19B6-8B26-4F14-A3AF-E18FB6042D34}"/>
    <dgm:cxn modelId="{B12F4389-716E-43B5-B244-8D570735D25B}" type="presOf" srcId="{F5436551-9774-4068-B491-9BC906FB9D4A}" destId="{7F47E714-2673-42DA-863B-C9BCA028139A}" srcOrd="0" destOrd="0" presId="urn:microsoft.com/office/officeart/2005/8/layout/gear1"/>
    <dgm:cxn modelId="{DD659755-6934-4BD3-831F-B1083357C943}" type="presOf" srcId="{A6C82842-8BCC-4768-B40C-1C47767592F2}" destId="{5C8E9ABC-5AFF-4BFE-9307-5A14B2545B2C}" srcOrd="2" destOrd="0" presId="urn:microsoft.com/office/officeart/2005/8/layout/gear1"/>
    <dgm:cxn modelId="{63D635A5-37AC-4E49-86A6-B1C1D5334CBE}" type="presOf" srcId="{A6C82842-8BCC-4768-B40C-1C47767592F2}" destId="{2CBCCA5D-D9FC-4AA5-A1D5-3F1C5780743D}" srcOrd="1" destOrd="0" presId="urn:microsoft.com/office/officeart/2005/8/layout/gear1"/>
    <dgm:cxn modelId="{C394C53B-F831-4D98-902A-B7ED2E3FF0C5}" type="presOf" srcId="{BF79717C-773B-474B-96B2-2B6B8DECB19A}" destId="{A5CCA77E-F835-4A4D-BB4A-971672DF57EE}" srcOrd="0" destOrd="0" presId="urn:microsoft.com/office/officeart/2005/8/layout/gear1"/>
    <dgm:cxn modelId="{FAF2EDF4-569E-4B19-8A8D-AB14B583A40C}" type="presOf" srcId="{F5436551-9774-4068-B491-9BC906FB9D4A}" destId="{581ACFBD-F6B5-4DBC-B0FC-E4B7F3043499}" srcOrd="3" destOrd="0" presId="urn:microsoft.com/office/officeart/2005/8/layout/gear1"/>
    <dgm:cxn modelId="{44E98ED5-83F6-4627-A3B3-E40F8558E805}" type="presOf" srcId="{8E4711AC-01A4-4E32-AB72-049624A27FEB}" destId="{8528D7EC-8FCF-408C-A8EB-DF47739775A2}" srcOrd="0" destOrd="0" presId="urn:microsoft.com/office/officeart/2005/8/layout/gear1"/>
    <dgm:cxn modelId="{31AEB7BA-6757-4499-8FF0-25C36204D252}" type="presOf" srcId="{F5436551-9774-4068-B491-9BC906FB9D4A}" destId="{036354B2-F7DE-49DD-B56E-CD97C2F658D0}" srcOrd="2" destOrd="0" presId="urn:microsoft.com/office/officeart/2005/8/layout/gear1"/>
    <dgm:cxn modelId="{FFD6D5B3-5113-4E6D-A1B2-2E736D1F7113}" type="presOf" srcId="{0560D946-9B0A-4A0C-AEF2-7B6DBA9DE029}" destId="{343BFFCC-F6B2-402C-8EDE-AC27ECB67F7C}" srcOrd="0" destOrd="0" presId="urn:microsoft.com/office/officeart/2005/8/layout/gear1"/>
    <dgm:cxn modelId="{C7492EC8-C56B-4B24-A59D-9E36B998377F}" type="presOf" srcId="{CBA1617D-1CE6-4A35-8D84-8E15646BCB0B}" destId="{617557BD-03D4-4BCF-9409-CC6C2A40A68F}" srcOrd="0" destOrd="0" presId="urn:microsoft.com/office/officeart/2005/8/layout/gear1"/>
    <dgm:cxn modelId="{43740B55-6ED6-4338-BAA5-A95E3B1C8604}" type="presOf" srcId="{A6C82842-8BCC-4768-B40C-1C47767592F2}" destId="{0E98AFC4-D58B-48FC-ACBB-D9591E440AF0}" srcOrd="0" destOrd="0" presId="urn:microsoft.com/office/officeart/2005/8/layout/gear1"/>
    <dgm:cxn modelId="{07C032D2-C38C-4E9A-B990-D20B5B0918CF}" type="presParOf" srcId="{617557BD-03D4-4BCF-9409-CC6C2A40A68F}" destId="{0E98AFC4-D58B-48FC-ACBB-D9591E440AF0}" srcOrd="0" destOrd="0" presId="urn:microsoft.com/office/officeart/2005/8/layout/gear1"/>
    <dgm:cxn modelId="{92B5914A-B7D6-42B0-AC8C-3B9B7F75272C}" type="presParOf" srcId="{617557BD-03D4-4BCF-9409-CC6C2A40A68F}" destId="{2CBCCA5D-D9FC-4AA5-A1D5-3F1C5780743D}" srcOrd="1" destOrd="0" presId="urn:microsoft.com/office/officeart/2005/8/layout/gear1"/>
    <dgm:cxn modelId="{BE183CB1-32CD-4565-80EF-2A055E56E480}" type="presParOf" srcId="{617557BD-03D4-4BCF-9409-CC6C2A40A68F}" destId="{5C8E9ABC-5AFF-4BFE-9307-5A14B2545B2C}" srcOrd="2" destOrd="0" presId="urn:microsoft.com/office/officeart/2005/8/layout/gear1"/>
    <dgm:cxn modelId="{478FA4A5-95F1-4254-9F81-3446B6F386C0}" type="presParOf" srcId="{617557BD-03D4-4BCF-9409-CC6C2A40A68F}" destId="{A5CCA77E-F835-4A4D-BB4A-971672DF57EE}" srcOrd="3" destOrd="0" presId="urn:microsoft.com/office/officeart/2005/8/layout/gear1"/>
    <dgm:cxn modelId="{1F9CFE38-0779-46D2-A02E-627784F42804}" type="presParOf" srcId="{617557BD-03D4-4BCF-9409-CC6C2A40A68F}" destId="{10E0398E-DF5E-4EC4-8E4A-F96719E54DA6}" srcOrd="4" destOrd="0" presId="urn:microsoft.com/office/officeart/2005/8/layout/gear1"/>
    <dgm:cxn modelId="{A21E045C-45A1-49C4-B78F-94AE820FC13C}" type="presParOf" srcId="{617557BD-03D4-4BCF-9409-CC6C2A40A68F}" destId="{AA14F227-2649-40D8-9130-4CB2D983EC36}" srcOrd="5" destOrd="0" presId="urn:microsoft.com/office/officeart/2005/8/layout/gear1"/>
    <dgm:cxn modelId="{0652959E-7DE5-49D6-BB33-4EB72CEC35AA}" type="presParOf" srcId="{617557BD-03D4-4BCF-9409-CC6C2A40A68F}" destId="{7F47E714-2673-42DA-863B-C9BCA028139A}" srcOrd="6" destOrd="0" presId="urn:microsoft.com/office/officeart/2005/8/layout/gear1"/>
    <dgm:cxn modelId="{B38E3EDC-4F72-4FCF-BDA0-E88B5993CE8A}" type="presParOf" srcId="{617557BD-03D4-4BCF-9409-CC6C2A40A68F}" destId="{04CFE687-9D70-4AEE-BB9F-9E309647C20A}" srcOrd="7" destOrd="0" presId="urn:microsoft.com/office/officeart/2005/8/layout/gear1"/>
    <dgm:cxn modelId="{ED467AC8-035F-464C-9A58-B1358EA70121}" type="presParOf" srcId="{617557BD-03D4-4BCF-9409-CC6C2A40A68F}" destId="{036354B2-F7DE-49DD-B56E-CD97C2F658D0}" srcOrd="8" destOrd="0" presId="urn:microsoft.com/office/officeart/2005/8/layout/gear1"/>
    <dgm:cxn modelId="{7D019EA6-2C24-4C87-8041-0FFBEFA42642}" type="presParOf" srcId="{617557BD-03D4-4BCF-9409-CC6C2A40A68F}" destId="{581ACFBD-F6B5-4DBC-B0FC-E4B7F3043499}" srcOrd="9" destOrd="0" presId="urn:microsoft.com/office/officeart/2005/8/layout/gear1"/>
    <dgm:cxn modelId="{E588CD4D-1842-468F-968A-A71A32F5601A}" type="presParOf" srcId="{617557BD-03D4-4BCF-9409-CC6C2A40A68F}" destId="{343BFFCC-F6B2-402C-8EDE-AC27ECB67F7C}" srcOrd="10" destOrd="0" presId="urn:microsoft.com/office/officeart/2005/8/layout/gear1"/>
    <dgm:cxn modelId="{98CA1F42-99BF-42C2-8F47-096B4EC05B34}" type="presParOf" srcId="{617557BD-03D4-4BCF-9409-CC6C2A40A68F}" destId="{8528D7EC-8FCF-408C-A8EB-DF47739775A2}" srcOrd="11" destOrd="0" presId="urn:microsoft.com/office/officeart/2005/8/layout/gear1"/>
    <dgm:cxn modelId="{3073AC9F-75BA-4DFE-BDB3-714ABFE1F457}" type="presParOf" srcId="{617557BD-03D4-4BCF-9409-CC6C2A40A68F}" destId="{E6D95E62-6FF7-454D-A468-E80000147BB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8AFC4-D58B-48FC-ACBB-D9591E440AF0}">
      <dsp:nvSpPr>
        <dsp:cNvPr id="0" name=""/>
        <dsp:cNvSpPr/>
      </dsp:nvSpPr>
      <dsp:spPr>
        <a:xfrm>
          <a:off x="2669575" y="2782770"/>
          <a:ext cx="3541276" cy="3289446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Новый опыт преобразования Себя </a:t>
          </a:r>
          <a:endParaRPr lang="ru-RU" sz="2100" kern="1200" dirty="0"/>
        </a:p>
      </dsp:txBody>
      <dsp:txXfrm>
        <a:off x="3362708" y="3553307"/>
        <a:ext cx="2155010" cy="1690843"/>
      </dsp:txXfrm>
    </dsp:sp>
    <dsp:sp modelId="{A5CCA77E-F835-4A4D-BB4A-971672DF57EE}">
      <dsp:nvSpPr>
        <dsp:cNvPr id="0" name=""/>
        <dsp:cNvSpPr/>
      </dsp:nvSpPr>
      <dsp:spPr>
        <a:xfrm rot="1497080">
          <a:off x="-248097" y="686880"/>
          <a:ext cx="4024127" cy="346937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Осознание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Себя как возможного </a:t>
          </a:r>
          <a:endParaRPr lang="ru-RU" sz="2400" kern="1200" dirty="0"/>
        </a:p>
      </dsp:txBody>
      <dsp:txXfrm>
        <a:off x="705968" y="1565585"/>
        <a:ext cx="2115997" cy="1711967"/>
      </dsp:txXfrm>
    </dsp:sp>
    <dsp:sp modelId="{7F47E714-2673-42DA-863B-C9BCA028139A}">
      <dsp:nvSpPr>
        <dsp:cNvPr id="0" name=""/>
        <dsp:cNvSpPr/>
      </dsp:nvSpPr>
      <dsp:spPr>
        <a:xfrm rot="150079">
          <a:off x="4423761" y="-149282"/>
          <a:ext cx="4176580" cy="396452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Применение нового опыта, качеств Себя для преобразования Себя</a:t>
          </a:r>
          <a:endParaRPr lang="ru-RU" sz="2000" kern="1200" dirty="0"/>
        </a:p>
      </dsp:txBody>
      <dsp:txXfrm rot="900000">
        <a:off x="5352385" y="707677"/>
        <a:ext cx="2319332" cy="2250608"/>
      </dsp:txXfrm>
    </dsp:sp>
    <dsp:sp modelId="{343BFFCC-F6B2-402C-8EDE-AC27ECB67F7C}">
      <dsp:nvSpPr>
        <dsp:cNvPr id="0" name=""/>
        <dsp:cNvSpPr/>
      </dsp:nvSpPr>
      <dsp:spPr>
        <a:xfrm>
          <a:off x="5137414" y="-557456"/>
          <a:ext cx="3903409" cy="3903409"/>
        </a:xfrm>
        <a:prstGeom prst="circularArrow">
          <a:avLst>
            <a:gd name="adj1" fmla="val 4687"/>
            <a:gd name="adj2" fmla="val 299029"/>
            <a:gd name="adj3" fmla="val 2541147"/>
            <a:gd name="adj4" fmla="val 1580847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28D7EC-8FCF-408C-A8EB-DF47739775A2}">
      <dsp:nvSpPr>
        <dsp:cNvPr id="0" name=""/>
        <dsp:cNvSpPr/>
      </dsp:nvSpPr>
      <dsp:spPr>
        <a:xfrm rot="10016941">
          <a:off x="3937125" y="3171407"/>
          <a:ext cx="2836071" cy="283607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95E62-6FF7-454D-A468-E80000147BBE}">
      <dsp:nvSpPr>
        <dsp:cNvPr id="0" name=""/>
        <dsp:cNvSpPr/>
      </dsp:nvSpPr>
      <dsp:spPr>
        <a:xfrm rot="5400000">
          <a:off x="720080" y="216010"/>
          <a:ext cx="3057855" cy="305785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49137-3BE6-4A09-89AB-D5A2D1F75581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B848F-38B5-4E20-97B1-2A90E24BAE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412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23.02.2015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Экспертиза условий ИОП, МТА-ИРО Иркутской обл.</a:t>
            </a: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622084-E4C6-4395-8CF0-3A65A606B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23.02.2015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Экспертиза условий ИОП, МТА-ИРО Иркутской обл.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2084-E4C6-4395-8CF0-3A65A606B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23.02.2015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Экспертиза условий ИОП, МТА-ИРО Иркутской обл.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2084-E4C6-4395-8CF0-3A65A606B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23.02.2015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Экспертиза условий ИОП, МТА-ИРО Иркутской обл.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CDE4-2928-4815-BAB7-85645E172B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5816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23.02.2015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Экспертиза условий ИОП, МТА-ИРО Иркутской обл.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CDE4-2928-4815-BAB7-85645E172B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2296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23.02.2015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Экспертиза условий ИОП, МТА-ИРО Иркутской обл.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CDE4-2928-4815-BAB7-85645E172B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7124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23.02.2015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Экспертиза условий ИОП, МТА-ИРО Иркутской обл.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CDE4-2928-4815-BAB7-85645E172B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7806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23.02.2015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Экспертиза условий ИОП, МТА-ИРО Иркутской обл.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CDE4-2928-4815-BAB7-85645E172B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765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23.02.2015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Экспертиза условий ИОП, МТА-ИРО Иркутской обл.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CDE4-2928-4815-BAB7-85645E172B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7919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23.02.2015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Экспертиза условий ИОП, МТА-ИРО Иркутской обл.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CDE4-2928-4815-BAB7-85645E172B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6774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23.02.2015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Экспертиза условий ИОП, МТА-ИРО Иркутской обл.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CDE4-2928-4815-BAB7-85645E172B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170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23.02.2015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Экспертиза условий ИОП, МТА-ИРО Иркутской обл.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2084-E4C6-4395-8CF0-3A65A606B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23.02.2015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Экспертиза условий ИОП, МТА-ИРО Иркутской обл.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CDE4-2928-4815-BAB7-85645E172B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8589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23.02.2015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Экспертиза условий ИОП, МТА-ИРО Иркутской обл.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CDE4-2928-4815-BAB7-85645E172B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07614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23.02.2015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Экспертиза условий ИОП, МТА-ИРО Иркутской обл.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CDE4-2928-4815-BAB7-85645E172B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7181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DBF5F9">
                    <a:shade val="90000"/>
                  </a:srgbClr>
                </a:solidFill>
              </a:rPr>
              <a:t>23.02.2015</a:t>
            </a: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DBF5F9">
                    <a:shade val="90000"/>
                  </a:srgbClr>
                </a:solidFill>
              </a:rPr>
              <a:t>Экспертиза условий ИОП, МТА-ИРО Иркутской обл.</a:t>
            </a: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C06144-BAB0-4F8F-9A54-9BA3BA1C8F04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477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23.02.2015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Экспертиза условий ИОП, МТА-ИРО Иркутской обл.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95C51-7678-49AC-9E57-0E6E00286314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91156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DBF5F9">
                    <a:shade val="90000"/>
                  </a:srgbClr>
                </a:solidFill>
              </a:rPr>
              <a:t>23.02.2015</a:t>
            </a: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DBF5F9">
                    <a:shade val="90000"/>
                  </a:srgbClr>
                </a:solidFill>
              </a:rPr>
              <a:t>Экспертиза условий ИОП, МТА-ИРО Иркутской обл.</a:t>
            </a: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5BECC-1E97-4C38-9692-D89E03CB5605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463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23.02.2015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Экспертиза условий ИОП, МТА-ИРО Иркутской обл.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10E24-27BE-451E-BC5E-4DF65C1B55F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1700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23.02.2015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Экспертиза условий ИОП, МТА-ИРО Иркутской обл.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C49DC-CDDF-4CD5-ADD5-C60CB9726DFE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74199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23.02.2015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Экспертиза условий ИОП, МТА-ИРО Иркутской обл.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4C84E8-1F19-487A-8CF9-3F2662AE9F5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8686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23.02.2015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Экспертиза условий ИОП, МТА-ИРО Иркутской обл.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81FC7-032E-4435-89C7-D567D0F58A1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62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23.02.2015</a:t>
            </a: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622084-E4C6-4395-8CF0-3A65A606B2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Экспертиза условий ИОП, МТА-ИРО Иркутской обл.</a:t>
            </a:r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23.02.2015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Экспертиза условий ИОП, МТА-ИРО Иркутской обл.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0AD05E-EFD3-48AD-81D6-764EBC9002B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38161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23.02.2015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Экспертиза условий ИОП, МТА-ИРО Иркутской обл.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DE9DDDF-1448-497B-A21C-4B0AABE8366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36362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23.02.2015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Экспертиза условий ИОП, МТА-ИРО Иркутской обл.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A735C-A3A8-44FC-A491-CC40EB4751E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7672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23.02.2015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Экспертиза условий ИОП, МТА-ИРО Иркутской обл.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883D4-67DD-40A3-ABA3-64A7E67D672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50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23.02.2015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Экспертиза условий ИОП, МТА-ИРО Иркутской обл.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2084-E4C6-4395-8CF0-3A65A606B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23.02.2015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Экспертиза условий ИОП, МТА-ИРО Иркутской обл.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2084-E4C6-4395-8CF0-3A65A606B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23.02.2015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Экспертиза условий ИОП, МТА-ИРО Иркутской обл.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2084-E4C6-4395-8CF0-3A65A606B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23.02.2015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Экспертиза условий ИОП, МТА-ИРО Иркутской обл.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2084-E4C6-4395-8CF0-3A65A606B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23.02.2015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Экспертиза условий ИОП, МТА-ИРО Иркутской обл.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2084-E4C6-4395-8CF0-3A65A606B2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23.02.2015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Экспертиза условий ИОП, МТА-ИРО Иркутской обл.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622084-E4C6-4395-8CF0-3A65A606B2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23.02.2015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Экспертиза условий ИОП, МТА-ИРО Иркутской обл.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E622084-E4C6-4395-8CF0-3A65A606B2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23.02.2015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Экспертиза условий ИОП, МТА-ИРО Иркутской обл.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CDE4-2928-4815-BAB7-85645E172BF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274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solidFill>
                  <a:srgbClr val="04617B">
                    <a:shade val="90000"/>
                  </a:srgbClr>
                </a:solidFill>
                <a:latin typeface="Arial" charset="0"/>
              </a:rPr>
              <a:t>23.02.2015</a:t>
            </a:r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solidFill>
                  <a:srgbClr val="04617B">
                    <a:shade val="90000"/>
                  </a:srgbClr>
                </a:solidFill>
                <a:latin typeface="Arial" charset="0"/>
              </a:rPr>
              <a:t>Экспертиза условий ИОП, МТА-ИРО Иркутской обл.</a:t>
            </a:r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5ADB36-3106-48DA-87DA-B764B72AB083}" type="slidenum">
              <a:rPr lang="ru-RU" smtClean="0">
                <a:solidFill>
                  <a:srgbClr val="04617B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1107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Индивидуализация на занятиях…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010220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Князева Татьяна Борисовна</a:t>
            </a:r>
          </a:p>
          <a:p>
            <a:pPr algn="r"/>
            <a:r>
              <a:rPr lang="ru-RU" dirty="0" smtClean="0"/>
              <a:t>зав.сектором сопровождения </a:t>
            </a:r>
          </a:p>
          <a:p>
            <a:pPr algn="r"/>
            <a:r>
              <a:rPr lang="ru-RU" dirty="0" smtClean="0"/>
              <a:t>и</a:t>
            </a:r>
            <a:r>
              <a:rPr lang="ru-RU" dirty="0" smtClean="0"/>
              <a:t>нновационных проектов и НПК ЛОИРО</a:t>
            </a:r>
          </a:p>
          <a:p>
            <a:pPr algn="r"/>
            <a:r>
              <a:rPr lang="ru-RU" dirty="0" smtClean="0"/>
              <a:t>к</a:t>
            </a:r>
            <a:r>
              <a:rPr lang="ru-RU" dirty="0" smtClean="0"/>
              <a:t>.п.н., доцент</a:t>
            </a:r>
          </a:p>
          <a:p>
            <a:pPr algn="r"/>
            <a:r>
              <a:rPr lang="ru-RU" dirty="0" smtClean="0"/>
              <a:t>ф</a:t>
            </a:r>
            <a:r>
              <a:rPr lang="ru-RU" dirty="0" smtClean="0"/>
              <a:t>едеральный эксперт в сфере индивидуализации</a:t>
            </a:r>
          </a:p>
          <a:p>
            <a:pPr algn="r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</a:rPr>
              <a:t>29.03.2022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</a:rPr>
              <a:t>Круглый стол  ЛОИРО  Реализация  РИП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82801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Georgia" pitchFamily="18" charset="0"/>
              </a:rPr>
              <a:t>МТА. Понимание процесса индивидуализации в </a:t>
            </a: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Georgia" pitchFamily="18" charset="0"/>
              </a:rPr>
              <a:t>образовании (</a:t>
            </a:r>
            <a:r>
              <a:rPr lang="ru-RU" sz="2800" dirty="0" smtClean="0">
                <a:solidFill>
                  <a:srgbClr val="FFFF00"/>
                </a:solidFill>
                <a:latin typeface="Georgia" pitchFamily="18" charset="0"/>
              </a:rPr>
              <a:t>внутренний процесс</a:t>
            </a:r>
            <a:r>
              <a:rPr lang="ru-RU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Georgia" pitchFamily="18" charset="0"/>
              </a:rPr>
              <a:t>)</a:t>
            </a:r>
            <a:endParaRPr lang="ru-RU" sz="2800" dirty="0">
              <a:solidFill>
                <a:schemeClr val="accent3">
                  <a:lumMod val="20000"/>
                  <a:lumOff val="8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01398671"/>
              </p:ext>
            </p:extLst>
          </p:nvPr>
        </p:nvGraphicFramePr>
        <p:xfrm>
          <a:off x="395536" y="1124744"/>
          <a:ext cx="828092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</a:rPr>
              <a:t>29.03.22.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611688" y="6356350"/>
            <a:ext cx="3352800" cy="365125"/>
          </a:xfrm>
        </p:spPr>
        <p:txBody>
          <a:bodyPr/>
          <a:lstStyle/>
          <a:p>
            <a:pPr algn="r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Круглый стол ЛОИРО РИП</a:t>
            </a:r>
            <a:r>
              <a:rPr lang="ru-RU" dirty="0" smtClean="0">
                <a:solidFill>
                  <a:srgbClr val="04617B">
                    <a:shade val="90000"/>
                  </a:srgbClr>
                </a:solidFill>
              </a:rPr>
              <a:t>.</a:t>
            </a:r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3592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Ковалева Т.М., д.п.н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165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83760" y="6312433"/>
            <a:ext cx="216024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91174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44463"/>
            <a:ext cx="9144000" cy="5804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83760" y="6312433"/>
            <a:ext cx="216024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ru-RU" dirty="0" smtClean="0"/>
              <a:t>Ковалева Т.М., д.п.н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395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15328" cy="61338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Средовая педагогика </a:t>
            </a:r>
            <a:br>
              <a:rPr lang="ru-RU" dirty="0" smtClean="0"/>
            </a:br>
            <a:r>
              <a:rPr lang="ru-RU" dirty="0" smtClean="0"/>
              <a:t>Работа со средой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Вариативность</a:t>
            </a:r>
            <a:b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Избыточность</a:t>
            </a:r>
            <a:b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Не структурированность</a:t>
            </a:r>
            <a:b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Georgia" pitchFamily="18" charset="0"/>
              </a:rPr>
              <a:t>Открытость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29.03.22.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Круглый стол РИП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043890" cy="704514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ru-RU" altLang="ru-RU" sz="2400" b="1" dirty="0" smtClean="0"/>
              <a:t>РЕСУРСЫ ДЛЯ ИНДИВИДУАЛИЗАЦИИ</a:t>
            </a:r>
            <a:endParaRPr lang="ru-RU" altLang="ru-RU" sz="24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71546"/>
            <a:ext cx="8429684" cy="5429288"/>
          </a:xfrm>
        </p:spPr>
        <p:txBody>
          <a:bodyPr/>
          <a:lstStyle/>
          <a:p>
            <a:pPr>
              <a:buFontTx/>
              <a:buNone/>
            </a:pPr>
            <a:endParaRPr lang="ru-RU" altLang="ru-RU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95513" y="2205038"/>
            <a:ext cx="4464050" cy="3240087"/>
            <a:chOff x="1383" y="1389"/>
            <a:chExt cx="2812" cy="2041"/>
          </a:xfrm>
        </p:grpSpPr>
        <p:sp>
          <p:nvSpPr>
            <p:cNvPr id="15368" name="Line 5"/>
            <p:cNvSpPr>
              <a:spLocks noChangeShapeType="1"/>
            </p:cNvSpPr>
            <p:nvPr/>
          </p:nvSpPr>
          <p:spPr bwMode="auto">
            <a:xfrm flipV="1">
              <a:off x="2472" y="1389"/>
              <a:ext cx="0" cy="136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sm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9" name="Line 6"/>
            <p:cNvSpPr>
              <a:spLocks noChangeShapeType="1"/>
            </p:cNvSpPr>
            <p:nvPr/>
          </p:nvSpPr>
          <p:spPr bwMode="auto">
            <a:xfrm>
              <a:off x="2472" y="2750"/>
              <a:ext cx="17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sm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70" name="Line 7"/>
            <p:cNvSpPr>
              <a:spLocks noChangeShapeType="1"/>
            </p:cNvSpPr>
            <p:nvPr/>
          </p:nvSpPr>
          <p:spPr bwMode="auto">
            <a:xfrm flipH="1">
              <a:off x="1383" y="2750"/>
              <a:ext cx="1089" cy="6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sm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2555875" y="5300663"/>
            <a:ext cx="381635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sz="2800" b="1" u="none" dirty="0" smtClean="0"/>
              <a:t>антропологические</a:t>
            </a:r>
            <a:endParaRPr lang="ru-RU" altLang="ru-RU" sz="2800" b="1" u="none" dirty="0"/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4140200" y="2108200"/>
            <a:ext cx="388937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sz="2800" b="1" u="none" dirty="0"/>
              <a:t>культурно-</a:t>
            </a:r>
          </a:p>
          <a:p>
            <a:pPr>
              <a:lnSpc>
                <a:spcPct val="80000"/>
              </a:lnSpc>
            </a:pPr>
            <a:r>
              <a:rPr lang="ru-RU" altLang="ru-RU" sz="2800" b="1" u="none" dirty="0" smtClean="0"/>
              <a:t>предметные</a:t>
            </a:r>
            <a:endParaRPr lang="ru-RU" altLang="ru-RU" sz="2800" b="1" u="none" dirty="0"/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5724525" y="3789363"/>
            <a:ext cx="2684463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sz="2800" b="1" u="none" dirty="0" smtClean="0"/>
              <a:t>социальные</a:t>
            </a:r>
            <a:endParaRPr lang="ru-RU" altLang="ru-RU" sz="2800" b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58138" cy="1371600"/>
          </a:xfrm>
        </p:spPr>
        <p:txBody>
          <a:bodyPr/>
          <a:lstStyle/>
          <a:p>
            <a:pPr algn="ctr"/>
            <a:r>
              <a:rPr lang="ru-RU" dirty="0" smtClean="0"/>
              <a:t>Занятие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dirty="0" smtClean="0"/>
              <a:t>Динамический конструктор</a:t>
            </a:r>
          </a:p>
          <a:p>
            <a:endParaRPr lang="ru-RU" sz="3600" dirty="0" smtClean="0"/>
          </a:p>
          <a:p>
            <a:r>
              <a:rPr lang="ru-RU" sz="3600" dirty="0" smtClean="0"/>
              <a:t>Баланс деятельности и академизма</a:t>
            </a:r>
          </a:p>
          <a:p>
            <a:endParaRPr lang="ru-RU" sz="3600" dirty="0" smtClean="0"/>
          </a:p>
          <a:p>
            <a:r>
              <a:rPr lang="ru-RU" sz="3600" dirty="0" smtClean="0"/>
              <a:t>Коммуникации, обратная связь, рефлексия деятельности и результатов</a:t>
            </a:r>
            <a:endParaRPr lang="ru-RU" sz="3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29.03.22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Круглый стол ЛОИРО РИП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1238</TotalTime>
  <Words>103</Words>
  <Application>Microsoft Office PowerPoint</Application>
  <PresentationFormat>Экран (4:3)</PresentationFormat>
  <Paragraphs>33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Главная</vt:lpstr>
      <vt:lpstr>Тема Office</vt:lpstr>
      <vt:lpstr>Поток</vt:lpstr>
      <vt:lpstr>Индивидуализация на занятиях…</vt:lpstr>
      <vt:lpstr>МТА. Понимание процесса индивидуализации в образовании (внутренний процесс)</vt:lpstr>
      <vt:lpstr>Слайд 3</vt:lpstr>
      <vt:lpstr>Слайд 4</vt:lpstr>
      <vt:lpstr> Средовая педагогика  Работа со средой  Вариативность  Избыточность  Не структурированность  Открытость </vt:lpstr>
      <vt:lpstr> РЕСУРСЫ ДЛЯ ИНДИВИДУАЛИЗАЦИИ</vt:lpstr>
      <vt:lpstr>Занятие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что мы опираемся и что делаем</dc:title>
  <dc:creator>Степанов</dc:creator>
  <cp:lastModifiedBy>Admin</cp:lastModifiedBy>
  <cp:revision>35</cp:revision>
  <dcterms:created xsi:type="dcterms:W3CDTF">2014-04-09T00:24:15Z</dcterms:created>
  <dcterms:modified xsi:type="dcterms:W3CDTF">2022-03-28T18:28:21Z</dcterms:modified>
</cp:coreProperties>
</file>