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92" r:id="rId2"/>
  </p:sldMasterIdLst>
  <p:notesMasterIdLst>
    <p:notesMasterId r:id="rId38"/>
  </p:notesMasterIdLst>
  <p:sldIdLst>
    <p:sldId id="256" r:id="rId3"/>
    <p:sldId id="288" r:id="rId4"/>
    <p:sldId id="289" r:id="rId5"/>
    <p:sldId id="290" r:id="rId6"/>
    <p:sldId id="307" r:id="rId7"/>
    <p:sldId id="308" r:id="rId8"/>
    <p:sldId id="310" r:id="rId9"/>
    <p:sldId id="263" r:id="rId10"/>
    <p:sldId id="309" r:id="rId11"/>
    <p:sldId id="262" r:id="rId12"/>
    <p:sldId id="264" r:id="rId13"/>
    <p:sldId id="265" r:id="rId14"/>
    <p:sldId id="266" r:id="rId15"/>
    <p:sldId id="267" r:id="rId16"/>
    <p:sldId id="268" r:id="rId17"/>
    <p:sldId id="269" r:id="rId18"/>
    <p:sldId id="271" r:id="rId19"/>
    <p:sldId id="273" r:id="rId20"/>
    <p:sldId id="274" r:id="rId21"/>
    <p:sldId id="275" r:id="rId22"/>
    <p:sldId id="276" r:id="rId23"/>
    <p:sldId id="277" r:id="rId24"/>
    <p:sldId id="278" r:id="rId25"/>
    <p:sldId id="279" r:id="rId26"/>
    <p:sldId id="280" r:id="rId27"/>
    <p:sldId id="281" r:id="rId28"/>
    <p:sldId id="282" r:id="rId29"/>
    <p:sldId id="293" r:id="rId30"/>
    <p:sldId id="294" r:id="rId31"/>
    <p:sldId id="295" r:id="rId32"/>
    <p:sldId id="287" r:id="rId33"/>
    <p:sldId id="311" r:id="rId34"/>
    <p:sldId id="312" r:id="rId35"/>
    <p:sldId id="286" r:id="rId36"/>
    <p:sldId id="272" r:id="rId3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EA9F6C-5E6F-47A6-B12B-7361F3E64CE2}"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ru-RU"/>
        </a:p>
      </dgm:t>
    </dgm:pt>
    <dgm:pt modelId="{9D59F44E-93AF-4D2A-8CB5-2B4A4CCB9F83}">
      <dgm:prSet phldrT="[Текст]" custT="1"/>
      <dgm:spPr/>
      <dgm:t>
        <a:bodyPr/>
        <a:lstStyle/>
        <a:p>
          <a:r>
            <a:rPr lang="ru-RU" sz="1800" dirty="0"/>
            <a:t>Управление ИП: участие в работе виртуального сетевого педсовета: представление опыта: совместная рефлексия (ноябрь)</a:t>
          </a:r>
        </a:p>
      </dgm:t>
    </dgm:pt>
    <dgm:pt modelId="{35664F21-561A-42D7-992B-7B986AAB0521}" type="parTrans" cxnId="{0986B694-4E86-4D19-B063-F48C8EDBBF66}">
      <dgm:prSet/>
      <dgm:spPr/>
      <dgm:t>
        <a:bodyPr/>
        <a:lstStyle/>
        <a:p>
          <a:endParaRPr lang="ru-RU"/>
        </a:p>
      </dgm:t>
    </dgm:pt>
    <dgm:pt modelId="{91B28B45-1473-4589-B532-708E6437AAE8}" type="sibTrans" cxnId="{0986B694-4E86-4D19-B063-F48C8EDBBF66}">
      <dgm:prSet/>
      <dgm:spPr/>
      <dgm:t>
        <a:bodyPr/>
        <a:lstStyle/>
        <a:p>
          <a:endParaRPr lang="ru-RU"/>
        </a:p>
      </dgm:t>
    </dgm:pt>
    <dgm:pt modelId="{676D308C-8271-449C-BD82-4F2790F5B8B0}">
      <dgm:prSet phldrT="[Текст]" custT="1"/>
      <dgm:spPr/>
      <dgm:t>
        <a:bodyPr/>
        <a:lstStyle/>
        <a:p>
          <a:r>
            <a:rPr lang="ru-RU" sz="1800" dirty="0"/>
            <a:t>Управление ИП: пробы (октябрь 4 и 5неделя) </a:t>
          </a:r>
        </a:p>
      </dgm:t>
    </dgm:pt>
    <dgm:pt modelId="{8351DE94-250C-4F5F-B749-E3B439CA5A07}" type="parTrans" cxnId="{1EF27D76-4774-42F6-9C16-BF1125AD161A}">
      <dgm:prSet/>
      <dgm:spPr/>
      <dgm:t>
        <a:bodyPr/>
        <a:lstStyle/>
        <a:p>
          <a:endParaRPr lang="ru-RU"/>
        </a:p>
      </dgm:t>
    </dgm:pt>
    <dgm:pt modelId="{89029BBE-4DDF-4631-9EDE-6FAD01B6CFED}" type="sibTrans" cxnId="{1EF27D76-4774-42F6-9C16-BF1125AD161A}">
      <dgm:prSet/>
      <dgm:spPr/>
      <dgm:t>
        <a:bodyPr/>
        <a:lstStyle/>
        <a:p>
          <a:endParaRPr lang="ru-RU"/>
        </a:p>
      </dgm:t>
    </dgm:pt>
    <dgm:pt modelId="{E2FA21E3-CDCF-48DD-A2D6-CE9B93EDE871}">
      <dgm:prSet phldrT="[Текст]" custT="1"/>
      <dgm:spPr/>
      <dgm:t>
        <a:bodyPr/>
        <a:lstStyle/>
        <a:p>
          <a:r>
            <a:rPr lang="ru-RU" sz="1800" dirty="0"/>
            <a:t>Управление ИП: опыт (октябрь, 4 неделя)</a:t>
          </a:r>
        </a:p>
      </dgm:t>
    </dgm:pt>
    <dgm:pt modelId="{06C86070-84FF-48EC-BD06-534BEC170011}" type="parTrans" cxnId="{5B3EBDE6-518C-4A81-9031-0D6820317371}">
      <dgm:prSet/>
      <dgm:spPr/>
      <dgm:t>
        <a:bodyPr/>
        <a:lstStyle/>
        <a:p>
          <a:endParaRPr lang="ru-RU"/>
        </a:p>
      </dgm:t>
    </dgm:pt>
    <dgm:pt modelId="{E1F25765-0D3F-4895-AD87-2649AE2C8D15}" type="sibTrans" cxnId="{5B3EBDE6-518C-4A81-9031-0D6820317371}">
      <dgm:prSet/>
      <dgm:spPr/>
      <dgm:t>
        <a:bodyPr/>
        <a:lstStyle/>
        <a:p>
          <a:endParaRPr lang="ru-RU"/>
        </a:p>
      </dgm:t>
    </dgm:pt>
    <dgm:pt modelId="{8E1DCE18-89CA-4391-896A-6F808028F78E}">
      <dgm:prSet phldrT="[Текст]"/>
      <dgm:spPr/>
      <dgm:t>
        <a:bodyPr/>
        <a:lstStyle/>
        <a:p>
          <a:r>
            <a:rPr lang="ru-RU" dirty="0"/>
            <a:t>Управление ИП: теория (октябрь, 2 неделя)</a:t>
          </a:r>
        </a:p>
      </dgm:t>
    </dgm:pt>
    <dgm:pt modelId="{310F303B-0732-4255-93F0-6D175BA5B60A}" type="parTrans" cxnId="{59E7BF85-A755-4019-83AD-850EB93FA35F}">
      <dgm:prSet/>
      <dgm:spPr/>
      <dgm:t>
        <a:bodyPr/>
        <a:lstStyle/>
        <a:p>
          <a:endParaRPr lang="ru-RU"/>
        </a:p>
      </dgm:t>
    </dgm:pt>
    <dgm:pt modelId="{7E5D79AC-E0A7-4FA1-925E-A61550E6967C}" type="sibTrans" cxnId="{59E7BF85-A755-4019-83AD-850EB93FA35F}">
      <dgm:prSet/>
      <dgm:spPr/>
      <dgm:t>
        <a:bodyPr/>
        <a:lstStyle/>
        <a:p>
          <a:endParaRPr lang="ru-RU"/>
        </a:p>
      </dgm:t>
    </dgm:pt>
    <dgm:pt modelId="{1BF1DD3A-9308-42C3-84D6-B90C911C07CD}" type="pres">
      <dgm:prSet presAssocID="{39EA9F6C-5E6F-47A6-B12B-7361F3E64CE2}" presName="Name0" presStyleCnt="0">
        <dgm:presLayoutVars>
          <dgm:chMax val="7"/>
          <dgm:resizeHandles val="exact"/>
        </dgm:presLayoutVars>
      </dgm:prSet>
      <dgm:spPr/>
      <dgm:t>
        <a:bodyPr/>
        <a:lstStyle/>
        <a:p>
          <a:endParaRPr lang="ru-RU"/>
        </a:p>
      </dgm:t>
    </dgm:pt>
    <dgm:pt modelId="{0BE77CE6-2583-4463-9388-EA19BF2355D9}" type="pres">
      <dgm:prSet presAssocID="{39EA9F6C-5E6F-47A6-B12B-7361F3E64CE2}" presName="comp1" presStyleCnt="0"/>
      <dgm:spPr/>
    </dgm:pt>
    <dgm:pt modelId="{DF7421A7-8E45-4371-B991-3C90BAA06178}" type="pres">
      <dgm:prSet presAssocID="{39EA9F6C-5E6F-47A6-B12B-7361F3E64CE2}" presName="circle1" presStyleLbl="node1" presStyleIdx="0" presStyleCnt="4" custScaleX="299861" custLinFactNeighborX="3692" custLinFactNeighborY="-6413"/>
      <dgm:spPr/>
      <dgm:t>
        <a:bodyPr/>
        <a:lstStyle/>
        <a:p>
          <a:endParaRPr lang="ru-RU"/>
        </a:p>
      </dgm:t>
    </dgm:pt>
    <dgm:pt modelId="{1E101ACD-6D58-49D7-A882-13711E844668}" type="pres">
      <dgm:prSet presAssocID="{39EA9F6C-5E6F-47A6-B12B-7361F3E64CE2}" presName="c1text" presStyleLbl="node1" presStyleIdx="0" presStyleCnt="4">
        <dgm:presLayoutVars>
          <dgm:bulletEnabled val="1"/>
        </dgm:presLayoutVars>
      </dgm:prSet>
      <dgm:spPr/>
      <dgm:t>
        <a:bodyPr/>
        <a:lstStyle/>
        <a:p>
          <a:endParaRPr lang="ru-RU"/>
        </a:p>
      </dgm:t>
    </dgm:pt>
    <dgm:pt modelId="{52FEF269-5399-4325-849E-EAA5E78B3475}" type="pres">
      <dgm:prSet presAssocID="{39EA9F6C-5E6F-47A6-B12B-7361F3E64CE2}" presName="comp2" presStyleCnt="0"/>
      <dgm:spPr/>
    </dgm:pt>
    <dgm:pt modelId="{94B68B42-495B-49CD-896C-0492245062D1}" type="pres">
      <dgm:prSet presAssocID="{39EA9F6C-5E6F-47A6-B12B-7361F3E64CE2}" presName="circle2" presStyleLbl="node1" presStyleIdx="1" presStyleCnt="4" custScaleX="290035" custScaleY="92355" custLinFactNeighborX="0" custLinFactNeighborY="4007"/>
      <dgm:spPr/>
      <dgm:t>
        <a:bodyPr/>
        <a:lstStyle/>
        <a:p>
          <a:endParaRPr lang="ru-RU"/>
        </a:p>
      </dgm:t>
    </dgm:pt>
    <dgm:pt modelId="{85E9EC38-9849-4A76-90AA-AD333CEB9C76}" type="pres">
      <dgm:prSet presAssocID="{39EA9F6C-5E6F-47A6-B12B-7361F3E64CE2}" presName="c2text" presStyleLbl="node1" presStyleIdx="1" presStyleCnt="4">
        <dgm:presLayoutVars>
          <dgm:bulletEnabled val="1"/>
        </dgm:presLayoutVars>
      </dgm:prSet>
      <dgm:spPr/>
      <dgm:t>
        <a:bodyPr/>
        <a:lstStyle/>
        <a:p>
          <a:endParaRPr lang="ru-RU"/>
        </a:p>
      </dgm:t>
    </dgm:pt>
    <dgm:pt modelId="{A2FB969E-A8D0-4393-A6C8-B3CD6D6F231D}" type="pres">
      <dgm:prSet presAssocID="{39EA9F6C-5E6F-47A6-B12B-7361F3E64CE2}" presName="comp3" presStyleCnt="0"/>
      <dgm:spPr/>
    </dgm:pt>
    <dgm:pt modelId="{7E41DF81-8755-4CCE-9252-7F6842326F6D}" type="pres">
      <dgm:prSet presAssocID="{39EA9F6C-5E6F-47A6-B12B-7361F3E64CE2}" presName="circle3" presStyleLbl="node1" presStyleIdx="2" presStyleCnt="4" custScaleX="337741" custScaleY="89212"/>
      <dgm:spPr/>
      <dgm:t>
        <a:bodyPr/>
        <a:lstStyle/>
        <a:p>
          <a:endParaRPr lang="ru-RU"/>
        </a:p>
      </dgm:t>
    </dgm:pt>
    <dgm:pt modelId="{7A909927-E1F4-488D-B396-CF22B688C184}" type="pres">
      <dgm:prSet presAssocID="{39EA9F6C-5E6F-47A6-B12B-7361F3E64CE2}" presName="c3text" presStyleLbl="node1" presStyleIdx="2" presStyleCnt="4">
        <dgm:presLayoutVars>
          <dgm:bulletEnabled val="1"/>
        </dgm:presLayoutVars>
      </dgm:prSet>
      <dgm:spPr/>
      <dgm:t>
        <a:bodyPr/>
        <a:lstStyle/>
        <a:p>
          <a:endParaRPr lang="ru-RU"/>
        </a:p>
      </dgm:t>
    </dgm:pt>
    <dgm:pt modelId="{3D3ECEBA-0C2F-413E-B8F3-9BC598A7240A}" type="pres">
      <dgm:prSet presAssocID="{39EA9F6C-5E6F-47A6-B12B-7361F3E64CE2}" presName="comp4" presStyleCnt="0"/>
      <dgm:spPr/>
    </dgm:pt>
    <dgm:pt modelId="{B877D3B0-1A42-4569-BC33-41DB84EE0C61}" type="pres">
      <dgm:prSet presAssocID="{39EA9F6C-5E6F-47A6-B12B-7361F3E64CE2}" presName="circle4" presStyleLbl="node1" presStyleIdx="3" presStyleCnt="4" custScaleX="359713" custScaleY="92604"/>
      <dgm:spPr/>
      <dgm:t>
        <a:bodyPr/>
        <a:lstStyle/>
        <a:p>
          <a:endParaRPr lang="ru-RU"/>
        </a:p>
      </dgm:t>
    </dgm:pt>
    <dgm:pt modelId="{E5C1ADBC-9120-4313-9978-C48440582E1E}" type="pres">
      <dgm:prSet presAssocID="{39EA9F6C-5E6F-47A6-B12B-7361F3E64CE2}" presName="c4text" presStyleLbl="node1" presStyleIdx="3" presStyleCnt="4">
        <dgm:presLayoutVars>
          <dgm:bulletEnabled val="1"/>
        </dgm:presLayoutVars>
      </dgm:prSet>
      <dgm:spPr/>
      <dgm:t>
        <a:bodyPr/>
        <a:lstStyle/>
        <a:p>
          <a:endParaRPr lang="ru-RU"/>
        </a:p>
      </dgm:t>
    </dgm:pt>
  </dgm:ptLst>
  <dgm:cxnLst>
    <dgm:cxn modelId="{59E7BF85-A755-4019-83AD-850EB93FA35F}" srcId="{39EA9F6C-5E6F-47A6-B12B-7361F3E64CE2}" destId="{8E1DCE18-89CA-4391-896A-6F808028F78E}" srcOrd="3" destOrd="0" parTransId="{310F303B-0732-4255-93F0-6D175BA5B60A}" sibTransId="{7E5D79AC-E0A7-4FA1-925E-A61550E6967C}"/>
    <dgm:cxn modelId="{F35FD136-BFBD-4B55-B75D-28C79FDD7E31}" type="presOf" srcId="{8E1DCE18-89CA-4391-896A-6F808028F78E}" destId="{E5C1ADBC-9120-4313-9978-C48440582E1E}" srcOrd="1" destOrd="0" presId="urn:microsoft.com/office/officeart/2005/8/layout/venn2"/>
    <dgm:cxn modelId="{B71CA38C-C6D9-4B20-A406-2AEF288F3C02}" type="presOf" srcId="{8E1DCE18-89CA-4391-896A-6F808028F78E}" destId="{B877D3B0-1A42-4569-BC33-41DB84EE0C61}" srcOrd="0" destOrd="0" presId="urn:microsoft.com/office/officeart/2005/8/layout/venn2"/>
    <dgm:cxn modelId="{C7A67868-C67B-4C98-A06F-D9F4D55CACD6}" type="presOf" srcId="{9D59F44E-93AF-4D2A-8CB5-2B4A4CCB9F83}" destId="{DF7421A7-8E45-4371-B991-3C90BAA06178}" srcOrd="0" destOrd="0" presId="urn:microsoft.com/office/officeart/2005/8/layout/venn2"/>
    <dgm:cxn modelId="{75CF47B5-DD44-4A8D-8186-C910233362E8}" type="presOf" srcId="{676D308C-8271-449C-BD82-4F2790F5B8B0}" destId="{85E9EC38-9849-4A76-90AA-AD333CEB9C76}" srcOrd="1" destOrd="0" presId="urn:microsoft.com/office/officeart/2005/8/layout/venn2"/>
    <dgm:cxn modelId="{5B3EBDE6-518C-4A81-9031-0D6820317371}" srcId="{39EA9F6C-5E6F-47A6-B12B-7361F3E64CE2}" destId="{E2FA21E3-CDCF-48DD-A2D6-CE9B93EDE871}" srcOrd="2" destOrd="0" parTransId="{06C86070-84FF-48EC-BD06-534BEC170011}" sibTransId="{E1F25765-0D3F-4895-AD87-2649AE2C8D15}"/>
    <dgm:cxn modelId="{B3AFE488-840E-406B-AE99-83F9A1522D30}" type="presOf" srcId="{676D308C-8271-449C-BD82-4F2790F5B8B0}" destId="{94B68B42-495B-49CD-896C-0492245062D1}" srcOrd="0" destOrd="0" presId="urn:microsoft.com/office/officeart/2005/8/layout/venn2"/>
    <dgm:cxn modelId="{135AB911-21CA-4065-B7BC-191BB8C31CEE}" type="presOf" srcId="{39EA9F6C-5E6F-47A6-B12B-7361F3E64CE2}" destId="{1BF1DD3A-9308-42C3-84D6-B90C911C07CD}" srcOrd="0" destOrd="0" presId="urn:microsoft.com/office/officeart/2005/8/layout/venn2"/>
    <dgm:cxn modelId="{0986B694-4E86-4D19-B063-F48C8EDBBF66}" srcId="{39EA9F6C-5E6F-47A6-B12B-7361F3E64CE2}" destId="{9D59F44E-93AF-4D2A-8CB5-2B4A4CCB9F83}" srcOrd="0" destOrd="0" parTransId="{35664F21-561A-42D7-992B-7B986AAB0521}" sibTransId="{91B28B45-1473-4589-B532-708E6437AAE8}"/>
    <dgm:cxn modelId="{1EF27D76-4774-42F6-9C16-BF1125AD161A}" srcId="{39EA9F6C-5E6F-47A6-B12B-7361F3E64CE2}" destId="{676D308C-8271-449C-BD82-4F2790F5B8B0}" srcOrd="1" destOrd="0" parTransId="{8351DE94-250C-4F5F-B749-E3B439CA5A07}" sibTransId="{89029BBE-4DDF-4631-9EDE-6FAD01B6CFED}"/>
    <dgm:cxn modelId="{5E7DB9E7-2508-4EBF-AB89-C04D2493118B}" type="presOf" srcId="{E2FA21E3-CDCF-48DD-A2D6-CE9B93EDE871}" destId="{7A909927-E1F4-488D-B396-CF22B688C184}" srcOrd="1" destOrd="0" presId="urn:microsoft.com/office/officeart/2005/8/layout/venn2"/>
    <dgm:cxn modelId="{2EBCBCA2-0ECC-4C14-83A2-9B4D3F9C2CC6}" type="presOf" srcId="{9D59F44E-93AF-4D2A-8CB5-2B4A4CCB9F83}" destId="{1E101ACD-6D58-49D7-A882-13711E844668}" srcOrd="1" destOrd="0" presId="urn:microsoft.com/office/officeart/2005/8/layout/venn2"/>
    <dgm:cxn modelId="{2A89B6ED-17E2-491C-B015-14708D55DA07}" type="presOf" srcId="{E2FA21E3-CDCF-48DD-A2D6-CE9B93EDE871}" destId="{7E41DF81-8755-4CCE-9252-7F6842326F6D}" srcOrd="0" destOrd="0" presId="urn:microsoft.com/office/officeart/2005/8/layout/venn2"/>
    <dgm:cxn modelId="{1E289A93-23EB-429E-8FC6-17EB369CD7EB}" type="presParOf" srcId="{1BF1DD3A-9308-42C3-84D6-B90C911C07CD}" destId="{0BE77CE6-2583-4463-9388-EA19BF2355D9}" srcOrd="0" destOrd="0" presId="urn:microsoft.com/office/officeart/2005/8/layout/venn2"/>
    <dgm:cxn modelId="{A1522895-CE0B-4FCB-A6BC-7BBFC4D00FD5}" type="presParOf" srcId="{0BE77CE6-2583-4463-9388-EA19BF2355D9}" destId="{DF7421A7-8E45-4371-B991-3C90BAA06178}" srcOrd="0" destOrd="0" presId="urn:microsoft.com/office/officeart/2005/8/layout/venn2"/>
    <dgm:cxn modelId="{0DC51AFD-2164-4020-88E4-9B596F6E01A1}" type="presParOf" srcId="{0BE77CE6-2583-4463-9388-EA19BF2355D9}" destId="{1E101ACD-6D58-49D7-A882-13711E844668}" srcOrd="1" destOrd="0" presId="urn:microsoft.com/office/officeart/2005/8/layout/venn2"/>
    <dgm:cxn modelId="{09B57261-4ECA-430C-BBF6-509E63542445}" type="presParOf" srcId="{1BF1DD3A-9308-42C3-84D6-B90C911C07CD}" destId="{52FEF269-5399-4325-849E-EAA5E78B3475}" srcOrd="1" destOrd="0" presId="urn:microsoft.com/office/officeart/2005/8/layout/venn2"/>
    <dgm:cxn modelId="{14A31E67-5BB8-4BE1-8B28-B06E5C1D6A9E}" type="presParOf" srcId="{52FEF269-5399-4325-849E-EAA5E78B3475}" destId="{94B68B42-495B-49CD-896C-0492245062D1}" srcOrd="0" destOrd="0" presId="urn:microsoft.com/office/officeart/2005/8/layout/venn2"/>
    <dgm:cxn modelId="{A242FD0D-32B9-4304-8035-7A444D649C07}" type="presParOf" srcId="{52FEF269-5399-4325-849E-EAA5E78B3475}" destId="{85E9EC38-9849-4A76-90AA-AD333CEB9C76}" srcOrd="1" destOrd="0" presId="urn:microsoft.com/office/officeart/2005/8/layout/venn2"/>
    <dgm:cxn modelId="{51D6BE77-F488-47E9-90FF-5E341A97F1AA}" type="presParOf" srcId="{1BF1DD3A-9308-42C3-84D6-B90C911C07CD}" destId="{A2FB969E-A8D0-4393-A6C8-B3CD6D6F231D}" srcOrd="2" destOrd="0" presId="urn:microsoft.com/office/officeart/2005/8/layout/venn2"/>
    <dgm:cxn modelId="{7E5C02F2-692B-4D0D-877C-ADEA1A37F6D5}" type="presParOf" srcId="{A2FB969E-A8D0-4393-A6C8-B3CD6D6F231D}" destId="{7E41DF81-8755-4CCE-9252-7F6842326F6D}" srcOrd="0" destOrd="0" presId="urn:microsoft.com/office/officeart/2005/8/layout/venn2"/>
    <dgm:cxn modelId="{EFDB9A04-EB97-4AB5-964C-24C5E5838AE6}" type="presParOf" srcId="{A2FB969E-A8D0-4393-A6C8-B3CD6D6F231D}" destId="{7A909927-E1F4-488D-B396-CF22B688C184}" srcOrd="1" destOrd="0" presId="urn:microsoft.com/office/officeart/2005/8/layout/venn2"/>
    <dgm:cxn modelId="{C52DF583-1357-4FBE-BF70-603E3DF747F2}" type="presParOf" srcId="{1BF1DD3A-9308-42C3-84D6-B90C911C07CD}" destId="{3D3ECEBA-0C2F-413E-B8F3-9BC598A7240A}" srcOrd="3" destOrd="0" presId="urn:microsoft.com/office/officeart/2005/8/layout/venn2"/>
    <dgm:cxn modelId="{CAF3B724-4877-48EA-8A14-CEC885E93364}" type="presParOf" srcId="{3D3ECEBA-0C2F-413E-B8F3-9BC598A7240A}" destId="{B877D3B0-1A42-4569-BC33-41DB84EE0C61}" srcOrd="0" destOrd="0" presId="urn:microsoft.com/office/officeart/2005/8/layout/venn2"/>
    <dgm:cxn modelId="{F5A2A113-4AF0-4AD9-A6CF-00F39C637F49}" type="presParOf" srcId="{3D3ECEBA-0C2F-413E-B8F3-9BC598A7240A}" destId="{E5C1ADBC-9120-4313-9978-C48440582E1E}"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844CDB-54F9-42F8-86D4-18B659AE1504}"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91CD8E09-2BA9-49DD-8F47-4E8626BE5C84}">
      <dgm:prSet phldrT="[Текст]"/>
      <dgm:spPr/>
      <dgm:t>
        <a:bodyPr/>
        <a:lstStyle/>
        <a:p>
          <a:r>
            <a:rPr lang="ru-RU" dirty="0">
              <a:solidFill>
                <a:schemeClr val="bg1"/>
              </a:solidFill>
            </a:rPr>
            <a:t>Центр стратегического развития образования</a:t>
          </a:r>
        </a:p>
      </dgm:t>
    </dgm:pt>
    <dgm:pt modelId="{D54866C3-7311-453F-905D-A94CB92E3299}" type="parTrans" cxnId="{2F74F47E-947A-4112-8E18-280313BD2F54}">
      <dgm:prSet/>
      <dgm:spPr/>
      <dgm:t>
        <a:bodyPr/>
        <a:lstStyle/>
        <a:p>
          <a:endParaRPr lang="ru-RU"/>
        </a:p>
      </dgm:t>
    </dgm:pt>
    <dgm:pt modelId="{9AA1A1E9-C965-4FD5-A0E4-A48B1F3DD031}" type="sibTrans" cxnId="{2F74F47E-947A-4112-8E18-280313BD2F54}">
      <dgm:prSet/>
      <dgm:spPr/>
      <dgm:t>
        <a:bodyPr/>
        <a:lstStyle/>
        <a:p>
          <a:endParaRPr lang="ru-RU"/>
        </a:p>
      </dgm:t>
    </dgm:pt>
    <dgm:pt modelId="{3A1FDFE7-1FE0-42EA-8DE7-534ADFA0A710}">
      <dgm:prSet phldrT="[Текст]" custT="1"/>
      <dgm:spPr/>
      <dgm:t>
        <a:bodyPr/>
        <a:lstStyle/>
        <a:p>
          <a:r>
            <a:rPr lang="ru-RU" sz="2800" dirty="0">
              <a:solidFill>
                <a:schemeClr val="bg1"/>
              </a:solidFill>
            </a:rPr>
            <a:t>Кафедры</a:t>
          </a:r>
        </a:p>
      </dgm:t>
    </dgm:pt>
    <dgm:pt modelId="{8315C493-9E7F-4495-8CA3-B34B921D1A9D}" type="parTrans" cxnId="{02617181-B795-4385-A763-B64ECB7DE540}">
      <dgm:prSet/>
      <dgm:spPr/>
      <dgm:t>
        <a:bodyPr/>
        <a:lstStyle/>
        <a:p>
          <a:endParaRPr lang="ru-RU"/>
        </a:p>
      </dgm:t>
    </dgm:pt>
    <dgm:pt modelId="{6D8F95C7-3C5E-44B0-BC0A-D0B432E5F70B}" type="sibTrans" cxnId="{02617181-B795-4385-A763-B64ECB7DE540}">
      <dgm:prSet/>
      <dgm:spPr/>
      <dgm:t>
        <a:bodyPr/>
        <a:lstStyle/>
        <a:p>
          <a:endParaRPr lang="ru-RU"/>
        </a:p>
      </dgm:t>
    </dgm:pt>
    <dgm:pt modelId="{0D11B572-CFFA-4821-A79C-30238E16CE8E}">
      <dgm:prSet phldrT="[Текст]" custT="1"/>
      <dgm:spPr/>
      <dgm:t>
        <a:bodyPr/>
        <a:lstStyle/>
        <a:p>
          <a:r>
            <a:rPr lang="ru-RU" sz="1600" b="1" dirty="0">
              <a:solidFill>
                <a:schemeClr val="bg1"/>
              </a:solidFill>
            </a:rPr>
            <a:t>Форум педагогических идей и инновационных практик</a:t>
          </a:r>
        </a:p>
      </dgm:t>
    </dgm:pt>
    <dgm:pt modelId="{F87BF926-2FE0-4D7B-B2C8-3BFD71ED2199}" type="parTrans" cxnId="{E11E1BED-0D8E-4F7E-857F-59C834CF08A5}">
      <dgm:prSet/>
      <dgm:spPr/>
      <dgm:t>
        <a:bodyPr/>
        <a:lstStyle/>
        <a:p>
          <a:endParaRPr lang="ru-RU"/>
        </a:p>
      </dgm:t>
    </dgm:pt>
    <dgm:pt modelId="{8A5B4CDC-90EB-40F3-BB9D-6FF90340D462}" type="sibTrans" cxnId="{E11E1BED-0D8E-4F7E-857F-59C834CF08A5}">
      <dgm:prSet/>
      <dgm:spPr/>
      <dgm:t>
        <a:bodyPr/>
        <a:lstStyle/>
        <a:p>
          <a:endParaRPr lang="ru-RU"/>
        </a:p>
      </dgm:t>
    </dgm:pt>
    <dgm:pt modelId="{8B408EA9-DB66-48FB-BE7F-0713E20CEFF6}">
      <dgm:prSet phldrT="[Текст]" custT="1"/>
      <dgm:spPr/>
      <dgm:t>
        <a:bodyPr/>
        <a:lstStyle/>
        <a:p>
          <a:pPr algn="ctr">
            <a:spcAft>
              <a:spcPts val="0"/>
            </a:spcAft>
          </a:pPr>
          <a:r>
            <a:rPr lang="ru-RU" sz="1600" b="1" dirty="0">
              <a:solidFill>
                <a:schemeClr val="bg1"/>
              </a:solidFill>
            </a:rPr>
            <a:t>Координационный  совет </a:t>
          </a:r>
        </a:p>
        <a:p>
          <a:pPr algn="just">
            <a:spcAft>
              <a:spcPts val="0"/>
            </a:spcAft>
          </a:pPr>
          <a:endParaRPr lang="ru-RU" sz="1600" b="1" dirty="0">
            <a:solidFill>
              <a:schemeClr val="tx1"/>
            </a:solidFill>
          </a:endParaRPr>
        </a:p>
      </dgm:t>
    </dgm:pt>
    <dgm:pt modelId="{9628E085-226C-4D89-881D-17D4F739BADF}" type="parTrans" cxnId="{096EDB90-C539-43B6-8EE5-B18F5456D642}">
      <dgm:prSet/>
      <dgm:spPr/>
      <dgm:t>
        <a:bodyPr/>
        <a:lstStyle/>
        <a:p>
          <a:endParaRPr lang="ru-RU"/>
        </a:p>
      </dgm:t>
    </dgm:pt>
    <dgm:pt modelId="{2460B0B9-EF09-4221-B82B-6CF171DC293C}" type="sibTrans" cxnId="{096EDB90-C539-43B6-8EE5-B18F5456D642}">
      <dgm:prSet/>
      <dgm:spPr/>
      <dgm:t>
        <a:bodyPr/>
        <a:lstStyle/>
        <a:p>
          <a:endParaRPr lang="ru-RU"/>
        </a:p>
      </dgm:t>
    </dgm:pt>
    <dgm:pt modelId="{AD3B459C-F008-4FC2-AC97-07CD2BBC60A0}">
      <dgm:prSet phldrT="[Текст]"/>
      <dgm:spPr/>
      <dgm:t>
        <a:bodyPr/>
        <a:lstStyle/>
        <a:p>
          <a:r>
            <a:rPr lang="ru-RU" dirty="0">
              <a:solidFill>
                <a:schemeClr val="bg1"/>
              </a:solidFill>
            </a:rPr>
            <a:t>Инновационные программы и проекты</a:t>
          </a:r>
        </a:p>
      </dgm:t>
    </dgm:pt>
    <dgm:pt modelId="{884E5145-7053-43C2-B068-410D5B0A1A21}" type="parTrans" cxnId="{D128B274-17C4-4F76-9361-9FA536288B5E}">
      <dgm:prSet/>
      <dgm:spPr/>
      <dgm:t>
        <a:bodyPr/>
        <a:lstStyle/>
        <a:p>
          <a:endParaRPr lang="ru-RU"/>
        </a:p>
      </dgm:t>
    </dgm:pt>
    <dgm:pt modelId="{4F345498-9F8F-42F3-A39F-93379B5436CC}" type="sibTrans" cxnId="{D128B274-17C4-4F76-9361-9FA536288B5E}">
      <dgm:prSet/>
      <dgm:spPr/>
      <dgm:t>
        <a:bodyPr/>
        <a:lstStyle/>
        <a:p>
          <a:endParaRPr lang="ru-RU"/>
        </a:p>
      </dgm:t>
    </dgm:pt>
    <dgm:pt modelId="{51F4583A-AB91-4DC4-BE17-C42251763D51}">
      <dgm:prSet phldrT="[Текст]" custT="1"/>
      <dgm:spPr/>
      <dgm:t>
        <a:bodyPr/>
        <a:lstStyle/>
        <a:p>
          <a:r>
            <a:rPr lang="ru-RU" sz="1800" b="1" dirty="0">
              <a:solidFill>
                <a:schemeClr val="bg1"/>
              </a:solidFill>
            </a:rPr>
            <a:t>Научно – практические конференции</a:t>
          </a:r>
        </a:p>
      </dgm:t>
    </dgm:pt>
    <dgm:pt modelId="{6A5C652B-2121-4C64-BED6-A30F79CDD7D1}" type="parTrans" cxnId="{CC84F633-FCC2-415D-A328-45BFF8DD68B9}">
      <dgm:prSet/>
      <dgm:spPr/>
      <dgm:t>
        <a:bodyPr/>
        <a:lstStyle/>
        <a:p>
          <a:endParaRPr lang="ru-RU"/>
        </a:p>
      </dgm:t>
    </dgm:pt>
    <dgm:pt modelId="{FA4F6A31-715A-49A8-9528-271458944576}" type="sibTrans" cxnId="{CC84F633-FCC2-415D-A328-45BFF8DD68B9}">
      <dgm:prSet/>
      <dgm:spPr/>
      <dgm:t>
        <a:bodyPr/>
        <a:lstStyle/>
        <a:p>
          <a:endParaRPr lang="ru-RU"/>
        </a:p>
      </dgm:t>
    </dgm:pt>
    <dgm:pt modelId="{49C91E50-ABF4-4F0E-A91F-0D2D9FB2E568}" type="pres">
      <dgm:prSet presAssocID="{18844CDB-54F9-42F8-86D4-18B659AE1504}" presName="Name0" presStyleCnt="0">
        <dgm:presLayoutVars>
          <dgm:chPref val="1"/>
          <dgm:dir/>
          <dgm:animOne val="branch"/>
          <dgm:animLvl val="lvl"/>
          <dgm:resizeHandles/>
        </dgm:presLayoutVars>
      </dgm:prSet>
      <dgm:spPr/>
      <dgm:t>
        <a:bodyPr/>
        <a:lstStyle/>
        <a:p>
          <a:endParaRPr lang="ru-RU"/>
        </a:p>
      </dgm:t>
    </dgm:pt>
    <dgm:pt modelId="{B3064D99-925B-48CD-85AF-7656F9801FF9}" type="pres">
      <dgm:prSet presAssocID="{91CD8E09-2BA9-49DD-8F47-4E8626BE5C84}" presName="vertOne" presStyleCnt="0"/>
      <dgm:spPr/>
    </dgm:pt>
    <dgm:pt modelId="{C64B8D41-1511-4B29-A707-9ABC72418CC6}" type="pres">
      <dgm:prSet presAssocID="{91CD8E09-2BA9-49DD-8F47-4E8626BE5C84}" presName="txOne" presStyleLbl="node0" presStyleIdx="0" presStyleCnt="1" custLinFactNeighborX="-2263" custLinFactNeighborY="-29886">
        <dgm:presLayoutVars>
          <dgm:chPref val="3"/>
        </dgm:presLayoutVars>
      </dgm:prSet>
      <dgm:spPr/>
      <dgm:t>
        <a:bodyPr/>
        <a:lstStyle/>
        <a:p>
          <a:endParaRPr lang="ru-RU"/>
        </a:p>
      </dgm:t>
    </dgm:pt>
    <dgm:pt modelId="{E1E6F05A-FC20-4910-8057-00E61725B2C5}" type="pres">
      <dgm:prSet presAssocID="{91CD8E09-2BA9-49DD-8F47-4E8626BE5C84}" presName="parTransOne" presStyleCnt="0"/>
      <dgm:spPr/>
    </dgm:pt>
    <dgm:pt modelId="{57839E44-74FB-40A3-861B-49256C7B1732}" type="pres">
      <dgm:prSet presAssocID="{91CD8E09-2BA9-49DD-8F47-4E8626BE5C84}" presName="horzOne" presStyleCnt="0"/>
      <dgm:spPr/>
    </dgm:pt>
    <dgm:pt modelId="{C80FEF86-7A09-4448-8CA8-13E4FA4C7308}" type="pres">
      <dgm:prSet presAssocID="{3A1FDFE7-1FE0-42EA-8DE7-534ADFA0A710}" presName="vertTwo" presStyleCnt="0"/>
      <dgm:spPr/>
    </dgm:pt>
    <dgm:pt modelId="{74EFC46E-369B-4518-8E6C-6F82A2C2FCA4}" type="pres">
      <dgm:prSet presAssocID="{3A1FDFE7-1FE0-42EA-8DE7-534ADFA0A710}" presName="txTwo" presStyleLbl="node2" presStyleIdx="0" presStyleCnt="2" custLinFactNeighborX="1608" custLinFactNeighborY="15227">
        <dgm:presLayoutVars>
          <dgm:chPref val="3"/>
        </dgm:presLayoutVars>
      </dgm:prSet>
      <dgm:spPr/>
      <dgm:t>
        <a:bodyPr/>
        <a:lstStyle/>
        <a:p>
          <a:endParaRPr lang="ru-RU"/>
        </a:p>
      </dgm:t>
    </dgm:pt>
    <dgm:pt modelId="{7FE3E338-BEC2-455D-A6E1-950BF7AA4269}" type="pres">
      <dgm:prSet presAssocID="{3A1FDFE7-1FE0-42EA-8DE7-534ADFA0A710}" presName="parTransTwo" presStyleCnt="0"/>
      <dgm:spPr/>
    </dgm:pt>
    <dgm:pt modelId="{182CEF52-A6E8-4B38-AE21-DAC7CFA70184}" type="pres">
      <dgm:prSet presAssocID="{3A1FDFE7-1FE0-42EA-8DE7-534ADFA0A710}" presName="horzTwo" presStyleCnt="0"/>
      <dgm:spPr/>
    </dgm:pt>
    <dgm:pt modelId="{3263659A-FF52-4622-BC69-0F8B60761AAB}" type="pres">
      <dgm:prSet presAssocID="{0D11B572-CFFA-4821-A79C-30238E16CE8E}" presName="vertThree" presStyleCnt="0"/>
      <dgm:spPr/>
    </dgm:pt>
    <dgm:pt modelId="{622F0014-FEFE-484B-89AF-B4C0144B60CF}" type="pres">
      <dgm:prSet presAssocID="{0D11B572-CFFA-4821-A79C-30238E16CE8E}" presName="txThree" presStyleLbl="node3" presStyleIdx="0" presStyleCnt="3" custLinFactNeighborX="-10394" custLinFactNeighborY="9543">
        <dgm:presLayoutVars>
          <dgm:chPref val="3"/>
        </dgm:presLayoutVars>
      </dgm:prSet>
      <dgm:spPr/>
      <dgm:t>
        <a:bodyPr/>
        <a:lstStyle/>
        <a:p>
          <a:endParaRPr lang="ru-RU"/>
        </a:p>
      </dgm:t>
    </dgm:pt>
    <dgm:pt modelId="{EC0610CE-4205-4316-ACEC-EB5022E7CEAB}" type="pres">
      <dgm:prSet presAssocID="{0D11B572-CFFA-4821-A79C-30238E16CE8E}" presName="horzThree" presStyleCnt="0"/>
      <dgm:spPr/>
    </dgm:pt>
    <dgm:pt modelId="{057EFFCD-56F7-403F-8650-E98730D4631D}" type="pres">
      <dgm:prSet presAssocID="{8A5B4CDC-90EB-40F3-BB9D-6FF90340D462}" presName="sibSpaceThree" presStyleCnt="0"/>
      <dgm:spPr/>
    </dgm:pt>
    <dgm:pt modelId="{5B720FE1-8A24-4B19-9F50-87E68DD9F09A}" type="pres">
      <dgm:prSet presAssocID="{8B408EA9-DB66-48FB-BE7F-0713E20CEFF6}" presName="vertThree" presStyleCnt="0"/>
      <dgm:spPr/>
    </dgm:pt>
    <dgm:pt modelId="{57690B4A-6916-4575-819B-5B34997D3D02}" type="pres">
      <dgm:prSet presAssocID="{8B408EA9-DB66-48FB-BE7F-0713E20CEFF6}" presName="txThree" presStyleLbl="node3" presStyleIdx="1" presStyleCnt="3" custScaleX="75858" custScaleY="116464" custLinFactNeighborX="1176" custLinFactNeighborY="7040">
        <dgm:presLayoutVars>
          <dgm:chPref val="3"/>
        </dgm:presLayoutVars>
      </dgm:prSet>
      <dgm:spPr/>
      <dgm:t>
        <a:bodyPr/>
        <a:lstStyle/>
        <a:p>
          <a:endParaRPr lang="ru-RU"/>
        </a:p>
      </dgm:t>
    </dgm:pt>
    <dgm:pt modelId="{8335005C-8502-4068-8150-462F4953763D}" type="pres">
      <dgm:prSet presAssocID="{8B408EA9-DB66-48FB-BE7F-0713E20CEFF6}" presName="horzThree" presStyleCnt="0"/>
      <dgm:spPr/>
    </dgm:pt>
    <dgm:pt modelId="{6BD257A7-9B2E-4A53-9316-83EFE4DFD35F}" type="pres">
      <dgm:prSet presAssocID="{6D8F95C7-3C5E-44B0-BC0A-D0B432E5F70B}" presName="sibSpaceTwo" presStyleCnt="0"/>
      <dgm:spPr/>
    </dgm:pt>
    <dgm:pt modelId="{BF02380F-C3AC-4421-8741-347640CE3706}" type="pres">
      <dgm:prSet presAssocID="{AD3B459C-F008-4FC2-AC97-07CD2BBC60A0}" presName="vertTwo" presStyleCnt="0"/>
      <dgm:spPr/>
    </dgm:pt>
    <dgm:pt modelId="{21428A49-DB0A-4871-B065-58E41DFFFA1A}" type="pres">
      <dgm:prSet presAssocID="{AD3B459C-F008-4FC2-AC97-07CD2BBC60A0}" presName="txTwo" presStyleLbl="node2" presStyleIdx="1" presStyleCnt="2">
        <dgm:presLayoutVars>
          <dgm:chPref val="3"/>
        </dgm:presLayoutVars>
      </dgm:prSet>
      <dgm:spPr/>
      <dgm:t>
        <a:bodyPr/>
        <a:lstStyle/>
        <a:p>
          <a:endParaRPr lang="ru-RU"/>
        </a:p>
      </dgm:t>
    </dgm:pt>
    <dgm:pt modelId="{CC8D6DC9-F5C5-4900-A8C5-E7CEA27CAF9D}" type="pres">
      <dgm:prSet presAssocID="{AD3B459C-F008-4FC2-AC97-07CD2BBC60A0}" presName="parTransTwo" presStyleCnt="0"/>
      <dgm:spPr/>
    </dgm:pt>
    <dgm:pt modelId="{327C9905-4891-4944-B900-3AA335358BBE}" type="pres">
      <dgm:prSet presAssocID="{AD3B459C-F008-4FC2-AC97-07CD2BBC60A0}" presName="horzTwo" presStyleCnt="0"/>
      <dgm:spPr/>
    </dgm:pt>
    <dgm:pt modelId="{2A806258-6B74-48C5-A54B-35973CFA8A75}" type="pres">
      <dgm:prSet presAssocID="{51F4583A-AB91-4DC4-BE17-C42251763D51}" presName="vertThree" presStyleCnt="0"/>
      <dgm:spPr/>
    </dgm:pt>
    <dgm:pt modelId="{AEDA697D-13A6-41C3-AFBC-74BDE1D51D73}" type="pres">
      <dgm:prSet presAssocID="{51F4583A-AB91-4DC4-BE17-C42251763D51}" presName="txThree" presStyleLbl="node3" presStyleIdx="2" presStyleCnt="3" custLinFactNeighborX="-161" custLinFactNeighborY="16141">
        <dgm:presLayoutVars>
          <dgm:chPref val="3"/>
        </dgm:presLayoutVars>
      </dgm:prSet>
      <dgm:spPr/>
      <dgm:t>
        <a:bodyPr/>
        <a:lstStyle/>
        <a:p>
          <a:endParaRPr lang="ru-RU"/>
        </a:p>
      </dgm:t>
    </dgm:pt>
    <dgm:pt modelId="{7A110233-8CCF-41B8-8506-7E0129CFBE70}" type="pres">
      <dgm:prSet presAssocID="{51F4583A-AB91-4DC4-BE17-C42251763D51}" presName="horzThree" presStyleCnt="0"/>
      <dgm:spPr/>
    </dgm:pt>
  </dgm:ptLst>
  <dgm:cxnLst>
    <dgm:cxn modelId="{CC84F633-FCC2-415D-A328-45BFF8DD68B9}" srcId="{AD3B459C-F008-4FC2-AC97-07CD2BBC60A0}" destId="{51F4583A-AB91-4DC4-BE17-C42251763D51}" srcOrd="0" destOrd="0" parTransId="{6A5C652B-2121-4C64-BED6-A30F79CDD7D1}" sibTransId="{FA4F6A31-715A-49A8-9528-271458944576}"/>
    <dgm:cxn modelId="{7FAF859E-C0B7-49F7-8F91-9869EE181C87}" type="presOf" srcId="{51F4583A-AB91-4DC4-BE17-C42251763D51}" destId="{AEDA697D-13A6-41C3-AFBC-74BDE1D51D73}" srcOrd="0" destOrd="0" presId="urn:microsoft.com/office/officeart/2005/8/layout/hierarchy4"/>
    <dgm:cxn modelId="{E11E1BED-0D8E-4F7E-857F-59C834CF08A5}" srcId="{3A1FDFE7-1FE0-42EA-8DE7-534ADFA0A710}" destId="{0D11B572-CFFA-4821-A79C-30238E16CE8E}" srcOrd="0" destOrd="0" parTransId="{F87BF926-2FE0-4D7B-B2C8-3BFD71ED2199}" sibTransId="{8A5B4CDC-90EB-40F3-BB9D-6FF90340D462}"/>
    <dgm:cxn modelId="{D128B274-17C4-4F76-9361-9FA536288B5E}" srcId="{91CD8E09-2BA9-49DD-8F47-4E8626BE5C84}" destId="{AD3B459C-F008-4FC2-AC97-07CD2BBC60A0}" srcOrd="1" destOrd="0" parTransId="{884E5145-7053-43C2-B068-410D5B0A1A21}" sibTransId="{4F345498-9F8F-42F3-A39F-93379B5436CC}"/>
    <dgm:cxn modelId="{FC0C6F09-82B7-4FCF-9E2F-8774981AB7BD}" type="presOf" srcId="{0D11B572-CFFA-4821-A79C-30238E16CE8E}" destId="{622F0014-FEFE-484B-89AF-B4C0144B60CF}" srcOrd="0" destOrd="0" presId="urn:microsoft.com/office/officeart/2005/8/layout/hierarchy4"/>
    <dgm:cxn modelId="{02617181-B795-4385-A763-B64ECB7DE540}" srcId="{91CD8E09-2BA9-49DD-8F47-4E8626BE5C84}" destId="{3A1FDFE7-1FE0-42EA-8DE7-534ADFA0A710}" srcOrd="0" destOrd="0" parTransId="{8315C493-9E7F-4495-8CA3-B34B921D1A9D}" sibTransId="{6D8F95C7-3C5E-44B0-BC0A-D0B432E5F70B}"/>
    <dgm:cxn modelId="{2F74F47E-947A-4112-8E18-280313BD2F54}" srcId="{18844CDB-54F9-42F8-86D4-18B659AE1504}" destId="{91CD8E09-2BA9-49DD-8F47-4E8626BE5C84}" srcOrd="0" destOrd="0" parTransId="{D54866C3-7311-453F-905D-A94CB92E3299}" sibTransId="{9AA1A1E9-C965-4FD5-A0E4-A48B1F3DD031}"/>
    <dgm:cxn modelId="{AC85F825-6F74-46E8-B3D9-24AD77B46C37}" type="presOf" srcId="{3A1FDFE7-1FE0-42EA-8DE7-534ADFA0A710}" destId="{74EFC46E-369B-4518-8E6C-6F82A2C2FCA4}" srcOrd="0" destOrd="0" presId="urn:microsoft.com/office/officeart/2005/8/layout/hierarchy4"/>
    <dgm:cxn modelId="{096EDB90-C539-43B6-8EE5-B18F5456D642}" srcId="{3A1FDFE7-1FE0-42EA-8DE7-534ADFA0A710}" destId="{8B408EA9-DB66-48FB-BE7F-0713E20CEFF6}" srcOrd="1" destOrd="0" parTransId="{9628E085-226C-4D89-881D-17D4F739BADF}" sibTransId="{2460B0B9-EF09-4221-B82B-6CF171DC293C}"/>
    <dgm:cxn modelId="{78C55BAD-738D-466D-9988-1904B19CE076}" type="presOf" srcId="{18844CDB-54F9-42F8-86D4-18B659AE1504}" destId="{49C91E50-ABF4-4F0E-A91F-0D2D9FB2E568}" srcOrd="0" destOrd="0" presId="urn:microsoft.com/office/officeart/2005/8/layout/hierarchy4"/>
    <dgm:cxn modelId="{82D60106-87EA-4FF9-89C9-2CBCB9B0F1B0}" type="presOf" srcId="{91CD8E09-2BA9-49DD-8F47-4E8626BE5C84}" destId="{C64B8D41-1511-4B29-A707-9ABC72418CC6}" srcOrd="0" destOrd="0" presId="urn:microsoft.com/office/officeart/2005/8/layout/hierarchy4"/>
    <dgm:cxn modelId="{29517A46-55F4-4C61-86C9-4BB04AD88C67}" type="presOf" srcId="{8B408EA9-DB66-48FB-BE7F-0713E20CEFF6}" destId="{57690B4A-6916-4575-819B-5B34997D3D02}" srcOrd="0" destOrd="0" presId="urn:microsoft.com/office/officeart/2005/8/layout/hierarchy4"/>
    <dgm:cxn modelId="{04743664-D825-427F-912A-D31C9CD35893}" type="presOf" srcId="{AD3B459C-F008-4FC2-AC97-07CD2BBC60A0}" destId="{21428A49-DB0A-4871-B065-58E41DFFFA1A}" srcOrd="0" destOrd="0" presId="urn:microsoft.com/office/officeart/2005/8/layout/hierarchy4"/>
    <dgm:cxn modelId="{6F5C1F6A-FECE-4EFD-BF27-BD5590C51845}" type="presParOf" srcId="{49C91E50-ABF4-4F0E-A91F-0D2D9FB2E568}" destId="{B3064D99-925B-48CD-85AF-7656F9801FF9}" srcOrd="0" destOrd="0" presId="urn:microsoft.com/office/officeart/2005/8/layout/hierarchy4"/>
    <dgm:cxn modelId="{D9862942-B5D2-468E-861D-008E71C1A4B4}" type="presParOf" srcId="{B3064D99-925B-48CD-85AF-7656F9801FF9}" destId="{C64B8D41-1511-4B29-A707-9ABC72418CC6}" srcOrd="0" destOrd="0" presId="urn:microsoft.com/office/officeart/2005/8/layout/hierarchy4"/>
    <dgm:cxn modelId="{5519C779-9EB7-413F-B534-2CB6C618D9BB}" type="presParOf" srcId="{B3064D99-925B-48CD-85AF-7656F9801FF9}" destId="{E1E6F05A-FC20-4910-8057-00E61725B2C5}" srcOrd="1" destOrd="0" presId="urn:microsoft.com/office/officeart/2005/8/layout/hierarchy4"/>
    <dgm:cxn modelId="{784D947B-91AB-4CC0-854B-A852535A2C77}" type="presParOf" srcId="{B3064D99-925B-48CD-85AF-7656F9801FF9}" destId="{57839E44-74FB-40A3-861B-49256C7B1732}" srcOrd="2" destOrd="0" presId="urn:microsoft.com/office/officeart/2005/8/layout/hierarchy4"/>
    <dgm:cxn modelId="{9771D53B-92BA-42B0-8DD1-7200F4FD2BB7}" type="presParOf" srcId="{57839E44-74FB-40A3-861B-49256C7B1732}" destId="{C80FEF86-7A09-4448-8CA8-13E4FA4C7308}" srcOrd="0" destOrd="0" presId="urn:microsoft.com/office/officeart/2005/8/layout/hierarchy4"/>
    <dgm:cxn modelId="{037823FF-4763-478A-AF67-6DCA69452545}" type="presParOf" srcId="{C80FEF86-7A09-4448-8CA8-13E4FA4C7308}" destId="{74EFC46E-369B-4518-8E6C-6F82A2C2FCA4}" srcOrd="0" destOrd="0" presId="urn:microsoft.com/office/officeart/2005/8/layout/hierarchy4"/>
    <dgm:cxn modelId="{314A07CC-0C34-4C9A-B3C7-181382CD61A7}" type="presParOf" srcId="{C80FEF86-7A09-4448-8CA8-13E4FA4C7308}" destId="{7FE3E338-BEC2-455D-A6E1-950BF7AA4269}" srcOrd="1" destOrd="0" presId="urn:microsoft.com/office/officeart/2005/8/layout/hierarchy4"/>
    <dgm:cxn modelId="{7A08D807-42F0-4607-AC53-6D2243EB18B4}" type="presParOf" srcId="{C80FEF86-7A09-4448-8CA8-13E4FA4C7308}" destId="{182CEF52-A6E8-4B38-AE21-DAC7CFA70184}" srcOrd="2" destOrd="0" presId="urn:microsoft.com/office/officeart/2005/8/layout/hierarchy4"/>
    <dgm:cxn modelId="{265BB990-F3EE-47E3-8610-35C225CF5B97}" type="presParOf" srcId="{182CEF52-A6E8-4B38-AE21-DAC7CFA70184}" destId="{3263659A-FF52-4622-BC69-0F8B60761AAB}" srcOrd="0" destOrd="0" presId="urn:microsoft.com/office/officeart/2005/8/layout/hierarchy4"/>
    <dgm:cxn modelId="{DB43CD04-DA52-45AC-ACB2-CA51D4F4B546}" type="presParOf" srcId="{3263659A-FF52-4622-BC69-0F8B60761AAB}" destId="{622F0014-FEFE-484B-89AF-B4C0144B60CF}" srcOrd="0" destOrd="0" presId="urn:microsoft.com/office/officeart/2005/8/layout/hierarchy4"/>
    <dgm:cxn modelId="{B0963B9B-2240-4FB6-B42D-FDDED419980E}" type="presParOf" srcId="{3263659A-FF52-4622-BC69-0F8B60761AAB}" destId="{EC0610CE-4205-4316-ACEC-EB5022E7CEAB}" srcOrd="1" destOrd="0" presId="urn:microsoft.com/office/officeart/2005/8/layout/hierarchy4"/>
    <dgm:cxn modelId="{C2C4E117-A5CF-4A8C-8706-D211B2302A3E}" type="presParOf" srcId="{182CEF52-A6E8-4B38-AE21-DAC7CFA70184}" destId="{057EFFCD-56F7-403F-8650-E98730D4631D}" srcOrd="1" destOrd="0" presId="urn:microsoft.com/office/officeart/2005/8/layout/hierarchy4"/>
    <dgm:cxn modelId="{FD091B13-4776-4FB4-B54E-D77267FDD2E4}" type="presParOf" srcId="{182CEF52-A6E8-4B38-AE21-DAC7CFA70184}" destId="{5B720FE1-8A24-4B19-9F50-87E68DD9F09A}" srcOrd="2" destOrd="0" presId="urn:microsoft.com/office/officeart/2005/8/layout/hierarchy4"/>
    <dgm:cxn modelId="{F088BEA7-7204-4FC4-A34A-696C798A746D}" type="presParOf" srcId="{5B720FE1-8A24-4B19-9F50-87E68DD9F09A}" destId="{57690B4A-6916-4575-819B-5B34997D3D02}" srcOrd="0" destOrd="0" presId="urn:microsoft.com/office/officeart/2005/8/layout/hierarchy4"/>
    <dgm:cxn modelId="{DB11599D-019F-4F0C-8DB0-906B75280090}" type="presParOf" srcId="{5B720FE1-8A24-4B19-9F50-87E68DD9F09A}" destId="{8335005C-8502-4068-8150-462F4953763D}" srcOrd="1" destOrd="0" presId="urn:microsoft.com/office/officeart/2005/8/layout/hierarchy4"/>
    <dgm:cxn modelId="{D3C9EF49-B3C7-4641-A2AD-956173CBA92C}" type="presParOf" srcId="{57839E44-74FB-40A3-861B-49256C7B1732}" destId="{6BD257A7-9B2E-4A53-9316-83EFE4DFD35F}" srcOrd="1" destOrd="0" presId="urn:microsoft.com/office/officeart/2005/8/layout/hierarchy4"/>
    <dgm:cxn modelId="{61D3B38E-F1F1-41A7-AF58-CA0877E53A39}" type="presParOf" srcId="{57839E44-74FB-40A3-861B-49256C7B1732}" destId="{BF02380F-C3AC-4421-8741-347640CE3706}" srcOrd="2" destOrd="0" presId="urn:microsoft.com/office/officeart/2005/8/layout/hierarchy4"/>
    <dgm:cxn modelId="{0F193F0E-7F16-411F-950A-B82BA3B24480}" type="presParOf" srcId="{BF02380F-C3AC-4421-8741-347640CE3706}" destId="{21428A49-DB0A-4871-B065-58E41DFFFA1A}" srcOrd="0" destOrd="0" presId="urn:microsoft.com/office/officeart/2005/8/layout/hierarchy4"/>
    <dgm:cxn modelId="{EBD552F0-B428-4606-9C07-AD6A6AC1E4D2}" type="presParOf" srcId="{BF02380F-C3AC-4421-8741-347640CE3706}" destId="{CC8D6DC9-F5C5-4900-A8C5-E7CEA27CAF9D}" srcOrd="1" destOrd="0" presId="urn:microsoft.com/office/officeart/2005/8/layout/hierarchy4"/>
    <dgm:cxn modelId="{D207D1D9-15F9-49F2-9177-F386BF275E11}" type="presParOf" srcId="{BF02380F-C3AC-4421-8741-347640CE3706}" destId="{327C9905-4891-4944-B900-3AA335358BBE}" srcOrd="2" destOrd="0" presId="urn:microsoft.com/office/officeart/2005/8/layout/hierarchy4"/>
    <dgm:cxn modelId="{D1DC4D57-21F6-45AD-8C29-F1146128A581}" type="presParOf" srcId="{327C9905-4891-4944-B900-3AA335358BBE}" destId="{2A806258-6B74-48C5-A54B-35973CFA8A75}" srcOrd="0" destOrd="0" presId="urn:microsoft.com/office/officeart/2005/8/layout/hierarchy4"/>
    <dgm:cxn modelId="{F135F60B-7385-4FB3-B966-C76FE0B85D15}" type="presParOf" srcId="{2A806258-6B74-48C5-A54B-35973CFA8A75}" destId="{AEDA697D-13A6-41C3-AFBC-74BDE1D51D73}" srcOrd="0" destOrd="0" presId="urn:microsoft.com/office/officeart/2005/8/layout/hierarchy4"/>
    <dgm:cxn modelId="{BEEFBBFF-CDE6-48E7-B8A6-102D501A7402}" type="presParOf" srcId="{2A806258-6B74-48C5-A54B-35973CFA8A75}" destId="{7A110233-8CCF-41B8-8506-7E0129CFBE70}"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9AD2C27-FE0D-40A7-A976-66AB4A5B80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A1D106F6-B58F-4DC0-ADAE-1E0949617C48}">
      <dgm:prSet phldrT="[Текст]"/>
      <dgm:spPr/>
      <dgm:t>
        <a:bodyPr/>
        <a:lstStyle/>
        <a:p>
          <a:r>
            <a:rPr lang="ru-RU" altLang="ru-RU" b="1" dirty="0">
              <a:solidFill>
                <a:schemeClr val="bg1"/>
              </a:solidFill>
            </a:rPr>
            <a:t>Общие критерии</a:t>
          </a:r>
          <a:r>
            <a:rPr lang="ru-RU" altLang="ru-RU" dirty="0">
              <a:solidFill>
                <a:schemeClr val="bg1"/>
              </a:solidFill>
            </a:rPr>
            <a:t>: оценка значимости проекта с точки зрения основных тенденций, целей и направлений развития образования</a:t>
          </a:r>
          <a:endParaRPr lang="ru-RU" dirty="0">
            <a:solidFill>
              <a:schemeClr val="bg1"/>
            </a:solidFill>
          </a:endParaRPr>
        </a:p>
      </dgm:t>
    </dgm:pt>
    <dgm:pt modelId="{A3E5AF15-A8B7-47AA-BC6C-B14DA1ACCC27}" type="parTrans" cxnId="{27F931DD-2737-4289-9298-770CB18E6E71}">
      <dgm:prSet/>
      <dgm:spPr/>
      <dgm:t>
        <a:bodyPr/>
        <a:lstStyle/>
        <a:p>
          <a:endParaRPr lang="ru-RU"/>
        </a:p>
      </dgm:t>
    </dgm:pt>
    <dgm:pt modelId="{38C0CDBE-C1D5-419A-889E-CBC49E47C397}" type="sibTrans" cxnId="{27F931DD-2737-4289-9298-770CB18E6E71}">
      <dgm:prSet/>
      <dgm:spPr/>
      <dgm:t>
        <a:bodyPr/>
        <a:lstStyle/>
        <a:p>
          <a:endParaRPr lang="ru-RU"/>
        </a:p>
      </dgm:t>
    </dgm:pt>
    <dgm:pt modelId="{52441DD5-A02C-49ED-8423-C2DD728CF728}">
      <dgm:prSet phldrT="[Текст]"/>
      <dgm:spPr/>
      <dgm:t>
        <a:bodyPr/>
        <a:lstStyle/>
        <a:p>
          <a:r>
            <a:rPr lang="ru-RU" altLang="ru-RU" dirty="0"/>
            <a:t>Актуальность</a:t>
          </a:r>
          <a:endParaRPr lang="ru-RU" dirty="0"/>
        </a:p>
      </dgm:t>
    </dgm:pt>
    <dgm:pt modelId="{B12D2A5A-C756-4F60-AF07-A1D8312C2A42}" type="parTrans" cxnId="{4FC27621-15F5-4E9F-A141-1821FD9D6DDB}">
      <dgm:prSet/>
      <dgm:spPr/>
      <dgm:t>
        <a:bodyPr/>
        <a:lstStyle/>
        <a:p>
          <a:endParaRPr lang="ru-RU"/>
        </a:p>
      </dgm:t>
    </dgm:pt>
    <dgm:pt modelId="{6D84717F-5B00-4258-BA35-DDFEE1130AE8}" type="sibTrans" cxnId="{4FC27621-15F5-4E9F-A141-1821FD9D6DDB}">
      <dgm:prSet/>
      <dgm:spPr/>
      <dgm:t>
        <a:bodyPr/>
        <a:lstStyle/>
        <a:p>
          <a:endParaRPr lang="ru-RU"/>
        </a:p>
      </dgm:t>
    </dgm:pt>
    <dgm:pt modelId="{0F5B923E-BB10-4468-B4C6-CDE8EA046F20}">
      <dgm:prSet/>
      <dgm:spPr/>
      <dgm:t>
        <a:bodyPr/>
        <a:lstStyle/>
        <a:p>
          <a:r>
            <a:rPr lang="ru-RU" altLang="ru-RU"/>
            <a:t>Новизна (оригинальность) идеи</a:t>
          </a:r>
          <a:endParaRPr lang="ru-RU" altLang="ru-RU" dirty="0"/>
        </a:p>
      </dgm:t>
    </dgm:pt>
    <dgm:pt modelId="{18CD123E-E20C-45DD-A6AB-22931EA0BC2E}" type="parTrans" cxnId="{8DFD2C1F-F34D-4291-A7F6-B3F43A7B4949}">
      <dgm:prSet/>
      <dgm:spPr/>
      <dgm:t>
        <a:bodyPr/>
        <a:lstStyle/>
        <a:p>
          <a:endParaRPr lang="ru-RU"/>
        </a:p>
      </dgm:t>
    </dgm:pt>
    <dgm:pt modelId="{68D792A1-B20F-40AE-9947-08852EC98152}" type="sibTrans" cxnId="{8DFD2C1F-F34D-4291-A7F6-B3F43A7B4949}">
      <dgm:prSet/>
      <dgm:spPr/>
      <dgm:t>
        <a:bodyPr/>
        <a:lstStyle/>
        <a:p>
          <a:endParaRPr lang="ru-RU"/>
        </a:p>
      </dgm:t>
    </dgm:pt>
    <dgm:pt modelId="{98A5ADCA-D108-4131-B003-6088CDB33342}">
      <dgm:prSet/>
      <dgm:spPr/>
      <dgm:t>
        <a:bodyPr/>
        <a:lstStyle/>
        <a:p>
          <a:r>
            <a:rPr lang="ru-RU" altLang="ru-RU"/>
            <a:t>Масштабность</a:t>
          </a:r>
          <a:endParaRPr lang="ru-RU" altLang="ru-RU" dirty="0"/>
        </a:p>
      </dgm:t>
    </dgm:pt>
    <dgm:pt modelId="{9897D48D-1DEF-49AF-9B40-122696FA90CC}" type="parTrans" cxnId="{8BD2BE87-90EE-4F86-9308-DD1DC1A982DD}">
      <dgm:prSet/>
      <dgm:spPr/>
      <dgm:t>
        <a:bodyPr/>
        <a:lstStyle/>
        <a:p>
          <a:endParaRPr lang="ru-RU"/>
        </a:p>
      </dgm:t>
    </dgm:pt>
    <dgm:pt modelId="{A096E22E-12D7-48CB-BE9D-4FF7B73A7187}" type="sibTrans" cxnId="{8BD2BE87-90EE-4F86-9308-DD1DC1A982DD}">
      <dgm:prSet/>
      <dgm:spPr/>
      <dgm:t>
        <a:bodyPr/>
        <a:lstStyle/>
        <a:p>
          <a:endParaRPr lang="ru-RU"/>
        </a:p>
      </dgm:t>
    </dgm:pt>
    <dgm:pt modelId="{F50E9976-D74C-40F2-B613-D0462A9A1869}">
      <dgm:prSet/>
      <dgm:spPr/>
      <dgm:t>
        <a:bodyPr/>
        <a:lstStyle/>
        <a:p>
          <a:r>
            <a:rPr lang="ru-RU" altLang="ru-RU"/>
            <a:t>Системность</a:t>
          </a:r>
          <a:endParaRPr lang="ru-RU" altLang="ru-RU" dirty="0"/>
        </a:p>
      </dgm:t>
    </dgm:pt>
    <dgm:pt modelId="{BF26E3F7-838A-432E-9649-E877F20EDE4B}" type="parTrans" cxnId="{FB3B97DA-B0DE-422F-8FB4-1892A3A5BA50}">
      <dgm:prSet/>
      <dgm:spPr/>
      <dgm:t>
        <a:bodyPr/>
        <a:lstStyle/>
        <a:p>
          <a:endParaRPr lang="ru-RU"/>
        </a:p>
      </dgm:t>
    </dgm:pt>
    <dgm:pt modelId="{71943D3D-49A8-447E-B6E0-D2C3043ECE25}" type="sibTrans" cxnId="{FB3B97DA-B0DE-422F-8FB4-1892A3A5BA50}">
      <dgm:prSet/>
      <dgm:spPr/>
      <dgm:t>
        <a:bodyPr/>
        <a:lstStyle/>
        <a:p>
          <a:endParaRPr lang="ru-RU"/>
        </a:p>
      </dgm:t>
    </dgm:pt>
    <dgm:pt modelId="{1B88EEFF-96C8-48A1-9901-478D4AB3DF33}">
      <dgm:prSet/>
      <dgm:spPr/>
      <dgm:t>
        <a:bodyPr/>
        <a:lstStyle/>
        <a:p>
          <a:r>
            <a:rPr lang="ru-RU" altLang="ru-RU"/>
            <a:t>Эффективность</a:t>
          </a:r>
          <a:endParaRPr lang="ru-RU" altLang="ru-RU" dirty="0"/>
        </a:p>
      </dgm:t>
    </dgm:pt>
    <dgm:pt modelId="{0B1357C0-6B40-40A9-9ACB-027A6FC2F7BB}" type="parTrans" cxnId="{19708962-CDEE-47E0-9E29-643A73B773B0}">
      <dgm:prSet/>
      <dgm:spPr/>
      <dgm:t>
        <a:bodyPr/>
        <a:lstStyle/>
        <a:p>
          <a:endParaRPr lang="ru-RU"/>
        </a:p>
      </dgm:t>
    </dgm:pt>
    <dgm:pt modelId="{895F2F0C-C0BF-4B71-A72E-41911CDE510C}" type="sibTrans" cxnId="{19708962-CDEE-47E0-9E29-643A73B773B0}">
      <dgm:prSet/>
      <dgm:spPr/>
      <dgm:t>
        <a:bodyPr/>
        <a:lstStyle/>
        <a:p>
          <a:endParaRPr lang="ru-RU"/>
        </a:p>
      </dgm:t>
    </dgm:pt>
    <dgm:pt modelId="{614EECDB-1C49-45D5-BB88-AF99ECA55AE1}">
      <dgm:prSet/>
      <dgm:spPr/>
      <dgm:t>
        <a:bodyPr/>
        <a:lstStyle/>
        <a:p>
          <a:r>
            <a:rPr lang="ru-RU" altLang="ru-RU" dirty="0" err="1"/>
            <a:t>Транслируемость</a:t>
          </a:r>
          <a:endParaRPr lang="ru-RU" altLang="ru-RU" dirty="0"/>
        </a:p>
      </dgm:t>
    </dgm:pt>
    <dgm:pt modelId="{C2B25DB4-D140-439A-9048-DA0D5E8A9F36}" type="parTrans" cxnId="{64D26048-FF24-4F79-916B-F615C7FE3EBE}">
      <dgm:prSet/>
      <dgm:spPr/>
      <dgm:t>
        <a:bodyPr/>
        <a:lstStyle/>
        <a:p>
          <a:endParaRPr lang="ru-RU"/>
        </a:p>
      </dgm:t>
    </dgm:pt>
    <dgm:pt modelId="{EF6B5BDC-A713-4814-A1B8-BCA3D9A55EAD}" type="sibTrans" cxnId="{64D26048-FF24-4F79-916B-F615C7FE3EBE}">
      <dgm:prSet/>
      <dgm:spPr/>
      <dgm:t>
        <a:bodyPr/>
        <a:lstStyle/>
        <a:p>
          <a:endParaRPr lang="ru-RU"/>
        </a:p>
      </dgm:t>
    </dgm:pt>
    <dgm:pt modelId="{D36C162D-D7CF-44CF-B00E-428CA1B96731}">
      <dgm:prSet custT="1"/>
      <dgm:spPr/>
      <dgm:t>
        <a:bodyPr/>
        <a:lstStyle/>
        <a:p>
          <a:r>
            <a:rPr lang="ru-RU" sz="1600" b="1" dirty="0">
              <a:solidFill>
                <a:schemeClr val="bg1"/>
              </a:solidFill>
            </a:rPr>
            <a:t>Специальные критерии</a:t>
          </a:r>
          <a:r>
            <a:rPr lang="ru-RU" sz="1400" dirty="0">
              <a:solidFill>
                <a:schemeClr val="bg1"/>
              </a:solidFill>
            </a:rPr>
            <a:t>: оценка компетентности автора проектной идеи и содержательности проекта с точки зрения его полноты, соответствия нормативным требованиям</a:t>
          </a:r>
        </a:p>
      </dgm:t>
    </dgm:pt>
    <dgm:pt modelId="{D591DB29-0138-4995-9550-683D39D07696}" type="parTrans" cxnId="{43464E0E-CD19-44BB-9323-28D236D36EB9}">
      <dgm:prSet/>
      <dgm:spPr/>
      <dgm:t>
        <a:bodyPr/>
        <a:lstStyle/>
        <a:p>
          <a:endParaRPr lang="ru-RU"/>
        </a:p>
      </dgm:t>
    </dgm:pt>
    <dgm:pt modelId="{C3F9DEF4-15CD-4101-98DE-78BE0C048ECA}" type="sibTrans" cxnId="{43464E0E-CD19-44BB-9323-28D236D36EB9}">
      <dgm:prSet/>
      <dgm:spPr/>
      <dgm:t>
        <a:bodyPr/>
        <a:lstStyle/>
        <a:p>
          <a:endParaRPr lang="ru-RU"/>
        </a:p>
      </dgm:t>
    </dgm:pt>
    <dgm:pt modelId="{AB7902C4-9F67-4B80-9A90-2E5D88B23EBC}">
      <dgm:prSet/>
      <dgm:spPr/>
      <dgm:t>
        <a:bodyPr/>
        <a:lstStyle/>
        <a:p>
          <a:r>
            <a:rPr lang="ru-RU" altLang="ru-RU" b="1" dirty="0">
              <a:solidFill>
                <a:schemeClr val="bg1"/>
              </a:solidFill>
            </a:rPr>
            <a:t>Конкретные (практические) критерии</a:t>
          </a:r>
          <a:r>
            <a:rPr lang="ru-RU" altLang="ru-RU" dirty="0">
              <a:solidFill>
                <a:schemeClr val="bg1"/>
              </a:solidFill>
            </a:rPr>
            <a:t>: оценка степени обоснованности проекта с точки зрения возможностей его воплощения и жизнеспособности</a:t>
          </a:r>
          <a:endParaRPr lang="ru-RU" dirty="0">
            <a:solidFill>
              <a:schemeClr val="bg1"/>
            </a:solidFill>
          </a:endParaRPr>
        </a:p>
      </dgm:t>
    </dgm:pt>
    <dgm:pt modelId="{4C18BA22-2E27-421B-8910-73A2C5E5DE7F}" type="parTrans" cxnId="{363F8E1A-4570-4295-90D8-33507490F202}">
      <dgm:prSet/>
      <dgm:spPr/>
      <dgm:t>
        <a:bodyPr/>
        <a:lstStyle/>
        <a:p>
          <a:endParaRPr lang="ru-RU"/>
        </a:p>
      </dgm:t>
    </dgm:pt>
    <dgm:pt modelId="{2A40AAEB-2652-40F8-ADAA-3267616542F0}" type="sibTrans" cxnId="{363F8E1A-4570-4295-90D8-33507490F202}">
      <dgm:prSet/>
      <dgm:spPr/>
      <dgm:t>
        <a:bodyPr/>
        <a:lstStyle/>
        <a:p>
          <a:endParaRPr lang="ru-RU"/>
        </a:p>
      </dgm:t>
    </dgm:pt>
    <dgm:pt modelId="{CFB9BDD9-ED7B-4793-935B-029A914B6CA5}">
      <dgm:prSet/>
      <dgm:spPr/>
      <dgm:t>
        <a:bodyPr/>
        <a:lstStyle/>
        <a:p>
          <a:r>
            <a:rPr lang="ru-RU" altLang="ru-RU"/>
            <a:t>Полнота структуры проекта</a:t>
          </a:r>
          <a:endParaRPr lang="ru-RU"/>
        </a:p>
      </dgm:t>
    </dgm:pt>
    <dgm:pt modelId="{42BDA285-991A-474A-BC55-30FF896FB29B}" type="parTrans" cxnId="{5252A1B4-1D8E-4343-85AB-E38D44E02500}">
      <dgm:prSet/>
      <dgm:spPr/>
      <dgm:t>
        <a:bodyPr/>
        <a:lstStyle/>
        <a:p>
          <a:endParaRPr lang="ru-RU"/>
        </a:p>
      </dgm:t>
    </dgm:pt>
    <dgm:pt modelId="{319E449B-1132-4E67-8A93-E4695256406C}" type="sibTrans" cxnId="{5252A1B4-1D8E-4343-85AB-E38D44E02500}">
      <dgm:prSet/>
      <dgm:spPr/>
      <dgm:t>
        <a:bodyPr/>
        <a:lstStyle/>
        <a:p>
          <a:endParaRPr lang="ru-RU"/>
        </a:p>
      </dgm:t>
    </dgm:pt>
    <dgm:pt modelId="{D990A433-3CBB-4069-89A6-A47E543B3E03}">
      <dgm:prSet/>
      <dgm:spPr/>
      <dgm:t>
        <a:bodyPr/>
        <a:lstStyle/>
        <a:p>
          <a:r>
            <a:rPr lang="ru-RU" altLang="ru-RU"/>
            <a:t>Степень проработанности структурных компонентов</a:t>
          </a:r>
          <a:endParaRPr lang="ru-RU" altLang="ru-RU" dirty="0"/>
        </a:p>
      </dgm:t>
    </dgm:pt>
    <dgm:pt modelId="{861B8F4F-9396-4330-A94B-D7EC9E6EA377}" type="parTrans" cxnId="{D0C99CA0-4009-4928-B37A-2CCAB1C932DD}">
      <dgm:prSet/>
      <dgm:spPr/>
      <dgm:t>
        <a:bodyPr/>
        <a:lstStyle/>
        <a:p>
          <a:endParaRPr lang="ru-RU"/>
        </a:p>
      </dgm:t>
    </dgm:pt>
    <dgm:pt modelId="{9BB28DB9-3EAA-4D98-889C-E85A0D0D4E8F}" type="sibTrans" cxnId="{D0C99CA0-4009-4928-B37A-2CCAB1C932DD}">
      <dgm:prSet/>
      <dgm:spPr/>
      <dgm:t>
        <a:bodyPr/>
        <a:lstStyle/>
        <a:p>
          <a:endParaRPr lang="ru-RU"/>
        </a:p>
      </dgm:t>
    </dgm:pt>
    <dgm:pt modelId="{BDA7E5AB-ECEB-43BA-BC52-78CFF7B61F25}">
      <dgm:prSet/>
      <dgm:spPr/>
      <dgm:t>
        <a:bodyPr/>
        <a:lstStyle/>
        <a:p>
          <a:r>
            <a:rPr lang="ru-RU" altLang="ru-RU"/>
            <a:t>Согласованность структурных частей </a:t>
          </a:r>
          <a:endParaRPr lang="ru-RU" altLang="ru-RU" dirty="0"/>
        </a:p>
      </dgm:t>
    </dgm:pt>
    <dgm:pt modelId="{96185752-3830-4597-8446-01F552808838}" type="parTrans" cxnId="{EB55EE90-44B3-45B6-968E-8A34487EF4A7}">
      <dgm:prSet/>
      <dgm:spPr/>
      <dgm:t>
        <a:bodyPr/>
        <a:lstStyle/>
        <a:p>
          <a:endParaRPr lang="ru-RU"/>
        </a:p>
      </dgm:t>
    </dgm:pt>
    <dgm:pt modelId="{B750B623-B18A-443B-BC91-6635FE2EEB5A}" type="sibTrans" cxnId="{EB55EE90-44B3-45B6-968E-8A34487EF4A7}">
      <dgm:prSet/>
      <dgm:spPr/>
      <dgm:t>
        <a:bodyPr/>
        <a:lstStyle/>
        <a:p>
          <a:endParaRPr lang="ru-RU"/>
        </a:p>
      </dgm:t>
    </dgm:pt>
    <dgm:pt modelId="{96621B5E-710C-45D8-8E92-BA61984A8010}">
      <dgm:prSet/>
      <dgm:spPr/>
      <dgm:t>
        <a:bodyPr/>
        <a:lstStyle/>
        <a:p>
          <a:r>
            <a:rPr lang="ru-RU"/>
            <a:t>Реалистичность</a:t>
          </a:r>
        </a:p>
      </dgm:t>
    </dgm:pt>
    <dgm:pt modelId="{FC840270-BEB4-42B1-A911-152A950EDD9B}" type="parTrans" cxnId="{31A8F8C4-DB20-4D56-B661-63CDAEE21A8C}">
      <dgm:prSet/>
      <dgm:spPr/>
      <dgm:t>
        <a:bodyPr/>
        <a:lstStyle/>
        <a:p>
          <a:endParaRPr lang="ru-RU"/>
        </a:p>
      </dgm:t>
    </dgm:pt>
    <dgm:pt modelId="{E0141A5A-884F-4638-BC45-F9F1F98561E7}" type="sibTrans" cxnId="{31A8F8C4-DB20-4D56-B661-63CDAEE21A8C}">
      <dgm:prSet/>
      <dgm:spPr/>
      <dgm:t>
        <a:bodyPr/>
        <a:lstStyle/>
        <a:p>
          <a:endParaRPr lang="ru-RU"/>
        </a:p>
      </dgm:t>
    </dgm:pt>
    <dgm:pt modelId="{C75195E8-185C-41AB-AA48-611EEF57E0B8}">
      <dgm:prSet/>
      <dgm:spPr/>
      <dgm:t>
        <a:bodyPr/>
        <a:lstStyle/>
        <a:p>
          <a:r>
            <a:rPr lang="ru-RU"/>
            <a:t>Реализуемость</a:t>
          </a:r>
        </a:p>
      </dgm:t>
    </dgm:pt>
    <dgm:pt modelId="{EAA0D213-1E82-4F27-A8C8-71E67270EE8A}" type="parTrans" cxnId="{4085C8B2-4B1E-4C00-97D0-8BDA0C0ABF11}">
      <dgm:prSet/>
      <dgm:spPr/>
      <dgm:t>
        <a:bodyPr/>
        <a:lstStyle/>
        <a:p>
          <a:endParaRPr lang="ru-RU"/>
        </a:p>
      </dgm:t>
    </dgm:pt>
    <dgm:pt modelId="{5B791C22-29A9-457C-8CCA-5684303FC6A1}" type="sibTrans" cxnId="{4085C8B2-4B1E-4C00-97D0-8BDA0C0ABF11}">
      <dgm:prSet/>
      <dgm:spPr/>
      <dgm:t>
        <a:bodyPr/>
        <a:lstStyle/>
        <a:p>
          <a:endParaRPr lang="ru-RU"/>
        </a:p>
      </dgm:t>
    </dgm:pt>
    <dgm:pt modelId="{49943CA7-FC3C-4585-8E61-0836F56A9ECE}">
      <dgm:prSet/>
      <dgm:spPr/>
      <dgm:t>
        <a:bodyPr/>
        <a:lstStyle/>
        <a:p>
          <a:r>
            <a:rPr lang="ru-RU"/>
            <a:t>Инструментальность</a:t>
          </a:r>
        </a:p>
      </dgm:t>
    </dgm:pt>
    <dgm:pt modelId="{A74E0A16-1830-4057-BC50-36A6882E5F83}" type="parTrans" cxnId="{D1393054-0992-4E0C-BD64-36709C8007D0}">
      <dgm:prSet/>
      <dgm:spPr/>
      <dgm:t>
        <a:bodyPr/>
        <a:lstStyle/>
        <a:p>
          <a:endParaRPr lang="ru-RU"/>
        </a:p>
      </dgm:t>
    </dgm:pt>
    <dgm:pt modelId="{84142119-E4B7-4FFC-9AAA-AF343247FC05}" type="sibTrans" cxnId="{D1393054-0992-4E0C-BD64-36709C8007D0}">
      <dgm:prSet/>
      <dgm:spPr/>
      <dgm:t>
        <a:bodyPr/>
        <a:lstStyle/>
        <a:p>
          <a:endParaRPr lang="ru-RU"/>
        </a:p>
      </dgm:t>
    </dgm:pt>
    <dgm:pt modelId="{69B0A419-81CB-4496-96D2-F3DFAD93DAE1}">
      <dgm:prSet/>
      <dgm:spPr/>
      <dgm:t>
        <a:bodyPr/>
        <a:lstStyle/>
        <a:p>
          <a:endParaRPr lang="ru-RU"/>
        </a:p>
      </dgm:t>
    </dgm:pt>
    <dgm:pt modelId="{09FA3976-137A-4F6C-9072-110D269571CB}" type="parTrans" cxnId="{696F7E1A-6D43-4D5F-84AB-EAE425BC82F9}">
      <dgm:prSet/>
      <dgm:spPr/>
      <dgm:t>
        <a:bodyPr/>
        <a:lstStyle/>
        <a:p>
          <a:endParaRPr lang="ru-RU"/>
        </a:p>
      </dgm:t>
    </dgm:pt>
    <dgm:pt modelId="{23751CE2-4750-4662-9D56-8E8EB3C4D271}" type="sibTrans" cxnId="{696F7E1A-6D43-4D5F-84AB-EAE425BC82F9}">
      <dgm:prSet/>
      <dgm:spPr/>
      <dgm:t>
        <a:bodyPr/>
        <a:lstStyle/>
        <a:p>
          <a:endParaRPr lang="ru-RU"/>
        </a:p>
      </dgm:t>
    </dgm:pt>
    <dgm:pt modelId="{11BB4D97-E3AD-4BE2-9E78-DD93DDF4F3F6}" type="pres">
      <dgm:prSet presAssocID="{29AD2C27-FE0D-40A7-A976-66AB4A5B80E2}" presName="Name0" presStyleCnt="0">
        <dgm:presLayoutVars>
          <dgm:dir/>
          <dgm:animLvl val="lvl"/>
          <dgm:resizeHandles val="exact"/>
        </dgm:presLayoutVars>
      </dgm:prSet>
      <dgm:spPr/>
      <dgm:t>
        <a:bodyPr/>
        <a:lstStyle/>
        <a:p>
          <a:endParaRPr lang="ru-RU"/>
        </a:p>
      </dgm:t>
    </dgm:pt>
    <dgm:pt modelId="{B49ECF94-DB76-49F3-803B-637773F4766D}" type="pres">
      <dgm:prSet presAssocID="{A1D106F6-B58F-4DC0-ADAE-1E0949617C48}" presName="composite" presStyleCnt="0"/>
      <dgm:spPr/>
    </dgm:pt>
    <dgm:pt modelId="{644ECC5D-C7DF-4A5E-B28F-2C7102A00B1A}" type="pres">
      <dgm:prSet presAssocID="{A1D106F6-B58F-4DC0-ADAE-1E0949617C48}" presName="parTx" presStyleLbl="alignNode1" presStyleIdx="0" presStyleCnt="3">
        <dgm:presLayoutVars>
          <dgm:chMax val="0"/>
          <dgm:chPref val="0"/>
          <dgm:bulletEnabled val="1"/>
        </dgm:presLayoutVars>
      </dgm:prSet>
      <dgm:spPr/>
      <dgm:t>
        <a:bodyPr/>
        <a:lstStyle/>
        <a:p>
          <a:endParaRPr lang="ru-RU"/>
        </a:p>
      </dgm:t>
    </dgm:pt>
    <dgm:pt modelId="{7F252722-3E12-43DA-8128-6A70BD7AABB8}" type="pres">
      <dgm:prSet presAssocID="{A1D106F6-B58F-4DC0-ADAE-1E0949617C48}" presName="desTx" presStyleLbl="alignAccFollowNode1" presStyleIdx="0" presStyleCnt="3">
        <dgm:presLayoutVars>
          <dgm:bulletEnabled val="1"/>
        </dgm:presLayoutVars>
      </dgm:prSet>
      <dgm:spPr/>
      <dgm:t>
        <a:bodyPr/>
        <a:lstStyle/>
        <a:p>
          <a:endParaRPr lang="ru-RU"/>
        </a:p>
      </dgm:t>
    </dgm:pt>
    <dgm:pt modelId="{C4FCA698-D976-4461-BED4-D0C50E911B58}" type="pres">
      <dgm:prSet presAssocID="{38C0CDBE-C1D5-419A-889E-CBC49E47C397}" presName="space" presStyleCnt="0"/>
      <dgm:spPr/>
    </dgm:pt>
    <dgm:pt modelId="{C7B4E1A5-1DB9-4F88-81E1-2EB37D7EBD3D}" type="pres">
      <dgm:prSet presAssocID="{D36C162D-D7CF-44CF-B00E-428CA1B96731}" presName="composite" presStyleCnt="0"/>
      <dgm:spPr/>
    </dgm:pt>
    <dgm:pt modelId="{0B25A899-87B2-410E-A666-E78E79972CFB}" type="pres">
      <dgm:prSet presAssocID="{D36C162D-D7CF-44CF-B00E-428CA1B96731}" presName="parTx" presStyleLbl="alignNode1" presStyleIdx="1" presStyleCnt="3">
        <dgm:presLayoutVars>
          <dgm:chMax val="0"/>
          <dgm:chPref val="0"/>
          <dgm:bulletEnabled val="1"/>
        </dgm:presLayoutVars>
      </dgm:prSet>
      <dgm:spPr/>
      <dgm:t>
        <a:bodyPr/>
        <a:lstStyle/>
        <a:p>
          <a:endParaRPr lang="ru-RU"/>
        </a:p>
      </dgm:t>
    </dgm:pt>
    <dgm:pt modelId="{70425B32-93FA-41FE-948A-E8B94062C75C}" type="pres">
      <dgm:prSet presAssocID="{D36C162D-D7CF-44CF-B00E-428CA1B96731}" presName="desTx" presStyleLbl="alignAccFollowNode1" presStyleIdx="1" presStyleCnt="3">
        <dgm:presLayoutVars>
          <dgm:bulletEnabled val="1"/>
        </dgm:presLayoutVars>
      </dgm:prSet>
      <dgm:spPr/>
      <dgm:t>
        <a:bodyPr/>
        <a:lstStyle/>
        <a:p>
          <a:endParaRPr lang="ru-RU"/>
        </a:p>
      </dgm:t>
    </dgm:pt>
    <dgm:pt modelId="{A40439E9-5253-471C-9B81-12C023D34488}" type="pres">
      <dgm:prSet presAssocID="{C3F9DEF4-15CD-4101-98DE-78BE0C048ECA}" presName="space" presStyleCnt="0"/>
      <dgm:spPr/>
    </dgm:pt>
    <dgm:pt modelId="{6F723634-130E-4D0C-921A-44EBE0EE17E7}" type="pres">
      <dgm:prSet presAssocID="{AB7902C4-9F67-4B80-9A90-2E5D88B23EBC}" presName="composite" presStyleCnt="0"/>
      <dgm:spPr/>
    </dgm:pt>
    <dgm:pt modelId="{7DAF6AFF-A0B8-4E1F-BC32-15AAE671E34E}" type="pres">
      <dgm:prSet presAssocID="{AB7902C4-9F67-4B80-9A90-2E5D88B23EBC}" presName="parTx" presStyleLbl="alignNode1" presStyleIdx="2" presStyleCnt="3">
        <dgm:presLayoutVars>
          <dgm:chMax val="0"/>
          <dgm:chPref val="0"/>
          <dgm:bulletEnabled val="1"/>
        </dgm:presLayoutVars>
      </dgm:prSet>
      <dgm:spPr/>
      <dgm:t>
        <a:bodyPr/>
        <a:lstStyle/>
        <a:p>
          <a:endParaRPr lang="ru-RU"/>
        </a:p>
      </dgm:t>
    </dgm:pt>
    <dgm:pt modelId="{88C2490A-D3DC-455A-94B1-4880059A1356}" type="pres">
      <dgm:prSet presAssocID="{AB7902C4-9F67-4B80-9A90-2E5D88B23EBC}" presName="desTx" presStyleLbl="alignAccFollowNode1" presStyleIdx="2" presStyleCnt="3">
        <dgm:presLayoutVars>
          <dgm:bulletEnabled val="1"/>
        </dgm:presLayoutVars>
      </dgm:prSet>
      <dgm:spPr/>
      <dgm:t>
        <a:bodyPr/>
        <a:lstStyle/>
        <a:p>
          <a:endParaRPr lang="ru-RU"/>
        </a:p>
      </dgm:t>
    </dgm:pt>
  </dgm:ptLst>
  <dgm:cxnLst>
    <dgm:cxn modelId="{70840BDA-B383-45FE-9C41-267B4C36963F}" type="presOf" srcId="{A1D106F6-B58F-4DC0-ADAE-1E0949617C48}" destId="{644ECC5D-C7DF-4A5E-B28F-2C7102A00B1A}" srcOrd="0" destOrd="0" presId="urn:microsoft.com/office/officeart/2005/8/layout/hList1"/>
    <dgm:cxn modelId="{F1BF1937-A00F-4276-ADF1-F45C7DBE5D0E}" type="presOf" srcId="{1B88EEFF-96C8-48A1-9901-478D4AB3DF33}" destId="{7F252722-3E12-43DA-8128-6A70BD7AABB8}" srcOrd="0" destOrd="4" presId="urn:microsoft.com/office/officeart/2005/8/layout/hList1"/>
    <dgm:cxn modelId="{5252A1B4-1D8E-4343-85AB-E38D44E02500}" srcId="{D36C162D-D7CF-44CF-B00E-428CA1B96731}" destId="{CFB9BDD9-ED7B-4793-935B-029A914B6CA5}" srcOrd="0" destOrd="0" parTransId="{42BDA285-991A-474A-BC55-30FF896FB29B}" sibTransId="{319E449B-1132-4E67-8A93-E4695256406C}"/>
    <dgm:cxn modelId="{759C950D-92AF-4838-AD66-7FFD65BF62F3}" type="presOf" srcId="{614EECDB-1C49-45D5-BB88-AF99ECA55AE1}" destId="{7F252722-3E12-43DA-8128-6A70BD7AABB8}" srcOrd="0" destOrd="5" presId="urn:microsoft.com/office/officeart/2005/8/layout/hList1"/>
    <dgm:cxn modelId="{64D26048-FF24-4F79-916B-F615C7FE3EBE}" srcId="{A1D106F6-B58F-4DC0-ADAE-1E0949617C48}" destId="{614EECDB-1C49-45D5-BB88-AF99ECA55AE1}" srcOrd="5" destOrd="0" parTransId="{C2B25DB4-D140-439A-9048-DA0D5E8A9F36}" sibTransId="{EF6B5BDC-A713-4814-A1B8-BCA3D9A55EAD}"/>
    <dgm:cxn modelId="{D1393054-0992-4E0C-BD64-36709C8007D0}" srcId="{AB7902C4-9F67-4B80-9A90-2E5D88B23EBC}" destId="{49943CA7-FC3C-4585-8E61-0836F56A9ECE}" srcOrd="2" destOrd="0" parTransId="{A74E0A16-1830-4057-BC50-36A6882E5F83}" sibTransId="{84142119-E4B7-4FFC-9AAA-AF343247FC05}"/>
    <dgm:cxn modelId="{DA0A6063-8590-4D37-B55D-7BD12921B0DB}" type="presOf" srcId="{D36C162D-D7CF-44CF-B00E-428CA1B96731}" destId="{0B25A899-87B2-410E-A666-E78E79972CFB}" srcOrd="0" destOrd="0" presId="urn:microsoft.com/office/officeart/2005/8/layout/hList1"/>
    <dgm:cxn modelId="{4085C8B2-4B1E-4C00-97D0-8BDA0C0ABF11}" srcId="{AB7902C4-9F67-4B80-9A90-2E5D88B23EBC}" destId="{C75195E8-185C-41AB-AA48-611EEF57E0B8}" srcOrd="1" destOrd="0" parTransId="{EAA0D213-1E82-4F27-A8C8-71E67270EE8A}" sibTransId="{5B791C22-29A9-457C-8CCA-5684303FC6A1}"/>
    <dgm:cxn modelId="{32C3CF07-7BE7-4417-A924-2C8EB805677F}" type="presOf" srcId="{0F5B923E-BB10-4468-B4C6-CDE8EA046F20}" destId="{7F252722-3E12-43DA-8128-6A70BD7AABB8}" srcOrd="0" destOrd="1" presId="urn:microsoft.com/office/officeart/2005/8/layout/hList1"/>
    <dgm:cxn modelId="{B2294F3B-B5B3-4294-A8B2-0EF612675254}" type="presOf" srcId="{69B0A419-81CB-4496-96D2-F3DFAD93DAE1}" destId="{88C2490A-D3DC-455A-94B1-4880059A1356}" srcOrd="0" destOrd="3" presId="urn:microsoft.com/office/officeart/2005/8/layout/hList1"/>
    <dgm:cxn modelId="{EB55EE90-44B3-45B6-968E-8A34487EF4A7}" srcId="{D36C162D-D7CF-44CF-B00E-428CA1B96731}" destId="{BDA7E5AB-ECEB-43BA-BC52-78CFF7B61F25}" srcOrd="2" destOrd="0" parTransId="{96185752-3830-4597-8446-01F552808838}" sibTransId="{B750B623-B18A-443B-BC91-6635FE2EEB5A}"/>
    <dgm:cxn modelId="{D0C99CA0-4009-4928-B37A-2CCAB1C932DD}" srcId="{D36C162D-D7CF-44CF-B00E-428CA1B96731}" destId="{D990A433-3CBB-4069-89A6-A47E543B3E03}" srcOrd="1" destOrd="0" parTransId="{861B8F4F-9396-4330-A94B-D7EC9E6EA377}" sibTransId="{9BB28DB9-3EAA-4D98-889C-E85A0D0D4E8F}"/>
    <dgm:cxn modelId="{98ABB58D-16F8-48D1-AF8F-94CD070E7724}" type="presOf" srcId="{C75195E8-185C-41AB-AA48-611EEF57E0B8}" destId="{88C2490A-D3DC-455A-94B1-4880059A1356}" srcOrd="0" destOrd="1" presId="urn:microsoft.com/office/officeart/2005/8/layout/hList1"/>
    <dgm:cxn modelId="{696F7E1A-6D43-4D5F-84AB-EAE425BC82F9}" srcId="{AB7902C4-9F67-4B80-9A90-2E5D88B23EBC}" destId="{69B0A419-81CB-4496-96D2-F3DFAD93DAE1}" srcOrd="3" destOrd="0" parTransId="{09FA3976-137A-4F6C-9072-110D269571CB}" sibTransId="{23751CE2-4750-4662-9D56-8E8EB3C4D271}"/>
    <dgm:cxn modelId="{31A8F8C4-DB20-4D56-B661-63CDAEE21A8C}" srcId="{AB7902C4-9F67-4B80-9A90-2E5D88B23EBC}" destId="{96621B5E-710C-45D8-8E92-BA61984A8010}" srcOrd="0" destOrd="0" parTransId="{FC840270-BEB4-42B1-A911-152A950EDD9B}" sibTransId="{E0141A5A-884F-4638-BC45-F9F1F98561E7}"/>
    <dgm:cxn modelId="{EE217737-32F9-4E36-805D-1A0760A78BF2}" type="presOf" srcId="{BDA7E5AB-ECEB-43BA-BC52-78CFF7B61F25}" destId="{70425B32-93FA-41FE-948A-E8B94062C75C}" srcOrd="0" destOrd="2" presId="urn:microsoft.com/office/officeart/2005/8/layout/hList1"/>
    <dgm:cxn modelId="{B7A4AA0D-F45D-4EDC-9C9A-94CD95972F60}" type="presOf" srcId="{49943CA7-FC3C-4585-8E61-0836F56A9ECE}" destId="{88C2490A-D3DC-455A-94B1-4880059A1356}" srcOrd="0" destOrd="2" presId="urn:microsoft.com/office/officeart/2005/8/layout/hList1"/>
    <dgm:cxn modelId="{6364801E-C910-4837-8990-AA1467B19682}" type="presOf" srcId="{96621B5E-710C-45D8-8E92-BA61984A8010}" destId="{88C2490A-D3DC-455A-94B1-4880059A1356}" srcOrd="0" destOrd="0" presId="urn:microsoft.com/office/officeart/2005/8/layout/hList1"/>
    <dgm:cxn modelId="{4FC27621-15F5-4E9F-A141-1821FD9D6DDB}" srcId="{A1D106F6-B58F-4DC0-ADAE-1E0949617C48}" destId="{52441DD5-A02C-49ED-8423-C2DD728CF728}" srcOrd="0" destOrd="0" parTransId="{B12D2A5A-C756-4F60-AF07-A1D8312C2A42}" sibTransId="{6D84717F-5B00-4258-BA35-DDFEE1130AE8}"/>
    <dgm:cxn modelId="{19708962-CDEE-47E0-9E29-643A73B773B0}" srcId="{A1D106F6-B58F-4DC0-ADAE-1E0949617C48}" destId="{1B88EEFF-96C8-48A1-9901-478D4AB3DF33}" srcOrd="4" destOrd="0" parTransId="{0B1357C0-6B40-40A9-9ACB-027A6FC2F7BB}" sibTransId="{895F2F0C-C0BF-4B71-A72E-41911CDE510C}"/>
    <dgm:cxn modelId="{CF83A2C4-F5FF-4FB5-9F8D-91F84B27F399}" type="presOf" srcId="{AB7902C4-9F67-4B80-9A90-2E5D88B23EBC}" destId="{7DAF6AFF-A0B8-4E1F-BC32-15AAE671E34E}" srcOrd="0" destOrd="0" presId="urn:microsoft.com/office/officeart/2005/8/layout/hList1"/>
    <dgm:cxn modelId="{8A333E98-23F1-4EB0-8E14-256AD68BBF11}" type="presOf" srcId="{98A5ADCA-D108-4131-B003-6088CDB33342}" destId="{7F252722-3E12-43DA-8128-6A70BD7AABB8}" srcOrd="0" destOrd="2" presId="urn:microsoft.com/office/officeart/2005/8/layout/hList1"/>
    <dgm:cxn modelId="{43464E0E-CD19-44BB-9323-28D236D36EB9}" srcId="{29AD2C27-FE0D-40A7-A976-66AB4A5B80E2}" destId="{D36C162D-D7CF-44CF-B00E-428CA1B96731}" srcOrd="1" destOrd="0" parTransId="{D591DB29-0138-4995-9550-683D39D07696}" sibTransId="{C3F9DEF4-15CD-4101-98DE-78BE0C048ECA}"/>
    <dgm:cxn modelId="{AE6625BB-6772-443A-B7CC-CA2ABAB2E42B}" type="presOf" srcId="{52441DD5-A02C-49ED-8423-C2DD728CF728}" destId="{7F252722-3E12-43DA-8128-6A70BD7AABB8}" srcOrd="0" destOrd="0" presId="urn:microsoft.com/office/officeart/2005/8/layout/hList1"/>
    <dgm:cxn modelId="{27F931DD-2737-4289-9298-770CB18E6E71}" srcId="{29AD2C27-FE0D-40A7-A976-66AB4A5B80E2}" destId="{A1D106F6-B58F-4DC0-ADAE-1E0949617C48}" srcOrd="0" destOrd="0" parTransId="{A3E5AF15-A8B7-47AA-BC6C-B14DA1ACCC27}" sibTransId="{38C0CDBE-C1D5-419A-889E-CBC49E47C397}"/>
    <dgm:cxn modelId="{16227257-7113-4BE4-A05A-608D4DBD44A9}" type="presOf" srcId="{29AD2C27-FE0D-40A7-A976-66AB4A5B80E2}" destId="{11BB4D97-E3AD-4BE2-9E78-DD93DDF4F3F6}" srcOrd="0" destOrd="0" presId="urn:microsoft.com/office/officeart/2005/8/layout/hList1"/>
    <dgm:cxn modelId="{363F8E1A-4570-4295-90D8-33507490F202}" srcId="{29AD2C27-FE0D-40A7-A976-66AB4A5B80E2}" destId="{AB7902C4-9F67-4B80-9A90-2E5D88B23EBC}" srcOrd="2" destOrd="0" parTransId="{4C18BA22-2E27-421B-8910-73A2C5E5DE7F}" sibTransId="{2A40AAEB-2652-40F8-ADAA-3267616542F0}"/>
    <dgm:cxn modelId="{FB3B97DA-B0DE-422F-8FB4-1892A3A5BA50}" srcId="{A1D106F6-B58F-4DC0-ADAE-1E0949617C48}" destId="{F50E9976-D74C-40F2-B613-D0462A9A1869}" srcOrd="3" destOrd="0" parTransId="{BF26E3F7-838A-432E-9649-E877F20EDE4B}" sibTransId="{71943D3D-49A8-447E-B6E0-D2C3043ECE25}"/>
    <dgm:cxn modelId="{EB4FD330-7179-4C5E-8F57-D111A0F13EA8}" type="presOf" srcId="{CFB9BDD9-ED7B-4793-935B-029A914B6CA5}" destId="{70425B32-93FA-41FE-948A-E8B94062C75C}" srcOrd="0" destOrd="0" presId="urn:microsoft.com/office/officeart/2005/8/layout/hList1"/>
    <dgm:cxn modelId="{80B12021-8BD1-461F-959E-5F00224DA80D}" type="presOf" srcId="{D990A433-3CBB-4069-89A6-A47E543B3E03}" destId="{70425B32-93FA-41FE-948A-E8B94062C75C}" srcOrd="0" destOrd="1" presId="urn:microsoft.com/office/officeart/2005/8/layout/hList1"/>
    <dgm:cxn modelId="{8DFD2C1F-F34D-4291-A7F6-B3F43A7B4949}" srcId="{A1D106F6-B58F-4DC0-ADAE-1E0949617C48}" destId="{0F5B923E-BB10-4468-B4C6-CDE8EA046F20}" srcOrd="1" destOrd="0" parTransId="{18CD123E-E20C-45DD-A6AB-22931EA0BC2E}" sibTransId="{68D792A1-B20F-40AE-9947-08852EC98152}"/>
    <dgm:cxn modelId="{8BD2BE87-90EE-4F86-9308-DD1DC1A982DD}" srcId="{A1D106F6-B58F-4DC0-ADAE-1E0949617C48}" destId="{98A5ADCA-D108-4131-B003-6088CDB33342}" srcOrd="2" destOrd="0" parTransId="{9897D48D-1DEF-49AF-9B40-122696FA90CC}" sibTransId="{A096E22E-12D7-48CB-BE9D-4FF7B73A7187}"/>
    <dgm:cxn modelId="{D6FEB544-9B06-46E3-8780-1FEE6DB3264B}" type="presOf" srcId="{F50E9976-D74C-40F2-B613-D0462A9A1869}" destId="{7F252722-3E12-43DA-8128-6A70BD7AABB8}" srcOrd="0" destOrd="3" presId="urn:microsoft.com/office/officeart/2005/8/layout/hList1"/>
    <dgm:cxn modelId="{72CE6031-160A-4EB4-9CDA-84675460E475}" type="presParOf" srcId="{11BB4D97-E3AD-4BE2-9E78-DD93DDF4F3F6}" destId="{B49ECF94-DB76-49F3-803B-637773F4766D}" srcOrd="0" destOrd="0" presId="urn:microsoft.com/office/officeart/2005/8/layout/hList1"/>
    <dgm:cxn modelId="{6E50928A-DA94-496B-9485-708D7B1AF513}" type="presParOf" srcId="{B49ECF94-DB76-49F3-803B-637773F4766D}" destId="{644ECC5D-C7DF-4A5E-B28F-2C7102A00B1A}" srcOrd="0" destOrd="0" presId="urn:microsoft.com/office/officeart/2005/8/layout/hList1"/>
    <dgm:cxn modelId="{48A34160-B897-4932-AC9D-F4D5C1420A1E}" type="presParOf" srcId="{B49ECF94-DB76-49F3-803B-637773F4766D}" destId="{7F252722-3E12-43DA-8128-6A70BD7AABB8}" srcOrd="1" destOrd="0" presId="urn:microsoft.com/office/officeart/2005/8/layout/hList1"/>
    <dgm:cxn modelId="{B4DC7450-AB04-45AD-935D-F72C97499737}" type="presParOf" srcId="{11BB4D97-E3AD-4BE2-9E78-DD93DDF4F3F6}" destId="{C4FCA698-D976-4461-BED4-D0C50E911B58}" srcOrd="1" destOrd="0" presId="urn:microsoft.com/office/officeart/2005/8/layout/hList1"/>
    <dgm:cxn modelId="{81EF0CB4-2DAF-4C08-B8B2-67D9584260D8}" type="presParOf" srcId="{11BB4D97-E3AD-4BE2-9E78-DD93DDF4F3F6}" destId="{C7B4E1A5-1DB9-4F88-81E1-2EB37D7EBD3D}" srcOrd="2" destOrd="0" presId="urn:microsoft.com/office/officeart/2005/8/layout/hList1"/>
    <dgm:cxn modelId="{AD9478C7-871E-49F0-8939-EB979AF81505}" type="presParOf" srcId="{C7B4E1A5-1DB9-4F88-81E1-2EB37D7EBD3D}" destId="{0B25A899-87B2-410E-A666-E78E79972CFB}" srcOrd="0" destOrd="0" presId="urn:microsoft.com/office/officeart/2005/8/layout/hList1"/>
    <dgm:cxn modelId="{CA750687-519A-46EA-8083-F971E0DDFE39}" type="presParOf" srcId="{C7B4E1A5-1DB9-4F88-81E1-2EB37D7EBD3D}" destId="{70425B32-93FA-41FE-948A-E8B94062C75C}" srcOrd="1" destOrd="0" presId="urn:microsoft.com/office/officeart/2005/8/layout/hList1"/>
    <dgm:cxn modelId="{D4D78D99-CBFB-476A-8C96-8EB7A5428062}" type="presParOf" srcId="{11BB4D97-E3AD-4BE2-9E78-DD93DDF4F3F6}" destId="{A40439E9-5253-471C-9B81-12C023D34488}" srcOrd="3" destOrd="0" presId="urn:microsoft.com/office/officeart/2005/8/layout/hList1"/>
    <dgm:cxn modelId="{AF2BBF6F-FEDB-4EA7-91F8-80C4164F3D02}" type="presParOf" srcId="{11BB4D97-E3AD-4BE2-9E78-DD93DDF4F3F6}" destId="{6F723634-130E-4D0C-921A-44EBE0EE17E7}" srcOrd="4" destOrd="0" presId="urn:microsoft.com/office/officeart/2005/8/layout/hList1"/>
    <dgm:cxn modelId="{585CA0DD-A6FB-40D3-B525-20379E28FE76}" type="presParOf" srcId="{6F723634-130E-4D0C-921A-44EBE0EE17E7}" destId="{7DAF6AFF-A0B8-4E1F-BC32-15AAE671E34E}" srcOrd="0" destOrd="0" presId="urn:microsoft.com/office/officeart/2005/8/layout/hList1"/>
    <dgm:cxn modelId="{A05E6514-9E52-4489-B816-4ACC1D371F30}" type="presParOf" srcId="{6F723634-130E-4D0C-921A-44EBE0EE17E7}" destId="{88C2490A-D3DC-455A-94B1-4880059A135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68DAB2-E22D-4273-AB4A-5B3069735B6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1DF9BF86-02CD-44C7-8F0F-7B34B750F954}">
      <dgm:prSet phldrT="[Текст]"/>
      <dgm:spPr/>
      <dgm:t>
        <a:bodyPr/>
        <a:lstStyle/>
        <a:p>
          <a:r>
            <a:rPr lang="ru-RU" b="1" dirty="0">
              <a:solidFill>
                <a:schemeClr val="bg1"/>
              </a:solidFill>
            </a:rPr>
            <a:t>РИП «Сетевое наставничество во взаимодействии школ с высокими и низкими результатами подготовки обучающихся: организационные механизмы»</a:t>
          </a:r>
        </a:p>
      </dgm:t>
    </dgm:pt>
    <dgm:pt modelId="{37AA8FDC-9146-4756-B056-AA1C8C9E4EFF}" type="parTrans" cxnId="{FA572CE5-E505-4EDF-94C4-F349798AA74E}">
      <dgm:prSet/>
      <dgm:spPr/>
      <dgm:t>
        <a:bodyPr/>
        <a:lstStyle/>
        <a:p>
          <a:endParaRPr lang="ru-RU"/>
        </a:p>
      </dgm:t>
    </dgm:pt>
    <dgm:pt modelId="{D2190407-D8B4-4BE6-A92E-81728D25BD36}" type="sibTrans" cxnId="{FA572CE5-E505-4EDF-94C4-F349798AA74E}">
      <dgm:prSet/>
      <dgm:spPr/>
      <dgm:t>
        <a:bodyPr/>
        <a:lstStyle/>
        <a:p>
          <a:endParaRPr lang="ru-RU"/>
        </a:p>
      </dgm:t>
    </dgm:pt>
    <dgm:pt modelId="{E8069272-25A2-4275-A2FF-CE4A98962C7B}">
      <dgm:prSet phldrT="[Текст]"/>
      <dgm:spPr/>
      <dgm:t>
        <a:bodyPr/>
        <a:lstStyle/>
        <a:p>
          <a:r>
            <a:rPr lang="ru-RU" b="1" dirty="0">
              <a:solidFill>
                <a:schemeClr val="bg2"/>
              </a:solidFill>
            </a:rPr>
            <a:t>Работа со школами, функционирующими в зоне риска снижения образовательных результатов: муниципальный уровень.</a:t>
          </a:r>
          <a:r>
            <a:rPr lang="ru-RU" dirty="0">
              <a:solidFill>
                <a:schemeClr val="tx2">
                  <a:lumMod val="75000"/>
                </a:schemeClr>
              </a:solidFill>
            </a:rPr>
            <a:t>;</a:t>
          </a:r>
          <a:endParaRPr lang="ru-RU" dirty="0"/>
        </a:p>
      </dgm:t>
    </dgm:pt>
    <dgm:pt modelId="{08AC81C7-DD2D-4EB7-B76F-E168C4C87111}" type="parTrans" cxnId="{9DBBE51C-DE50-410A-AAC1-59089A069E90}">
      <dgm:prSet/>
      <dgm:spPr/>
      <dgm:t>
        <a:bodyPr/>
        <a:lstStyle/>
        <a:p>
          <a:endParaRPr lang="ru-RU"/>
        </a:p>
      </dgm:t>
    </dgm:pt>
    <dgm:pt modelId="{88A80AB5-7851-4FC2-BAB0-809C8E1CB121}" type="sibTrans" cxnId="{9DBBE51C-DE50-410A-AAC1-59089A069E90}">
      <dgm:prSet/>
      <dgm:spPr/>
      <dgm:t>
        <a:bodyPr/>
        <a:lstStyle/>
        <a:p>
          <a:endParaRPr lang="ru-RU"/>
        </a:p>
      </dgm:t>
    </dgm:pt>
    <dgm:pt modelId="{D5D6FEC1-465E-46CA-87CE-FD028E6CC1A2}">
      <dgm:prSet phldrT="[Текст]"/>
      <dgm:spPr/>
      <dgm:t>
        <a:bodyPr/>
        <a:lstStyle/>
        <a:p>
          <a:r>
            <a:rPr lang="ru-RU" b="1" dirty="0">
              <a:solidFill>
                <a:schemeClr val="bg2"/>
              </a:solidFill>
            </a:rPr>
            <a:t>Профилактика учебной </a:t>
          </a:r>
          <a:r>
            <a:rPr lang="ru-RU" b="1" dirty="0" err="1">
              <a:solidFill>
                <a:schemeClr val="bg2"/>
              </a:solidFill>
            </a:rPr>
            <a:t>неуспешности</a:t>
          </a:r>
          <a:r>
            <a:rPr lang="ru-RU" b="1" dirty="0">
              <a:solidFill>
                <a:schemeClr val="bg2"/>
              </a:solidFill>
            </a:rPr>
            <a:t>: муниципальный уровень. </a:t>
          </a:r>
        </a:p>
      </dgm:t>
    </dgm:pt>
    <dgm:pt modelId="{2F758C91-695F-4A50-871B-BC32829EF535}" type="parTrans" cxnId="{43D81BAC-9F8B-4387-9601-02274577990F}">
      <dgm:prSet/>
      <dgm:spPr/>
      <dgm:t>
        <a:bodyPr/>
        <a:lstStyle/>
        <a:p>
          <a:endParaRPr lang="ru-RU"/>
        </a:p>
      </dgm:t>
    </dgm:pt>
    <dgm:pt modelId="{6BBB5FC7-3A3E-4DB1-B191-CD8D7E522748}" type="sibTrans" cxnId="{43D81BAC-9F8B-4387-9601-02274577990F}">
      <dgm:prSet/>
      <dgm:spPr/>
      <dgm:t>
        <a:bodyPr/>
        <a:lstStyle/>
        <a:p>
          <a:endParaRPr lang="ru-RU"/>
        </a:p>
      </dgm:t>
    </dgm:pt>
    <dgm:pt modelId="{64BE3AF0-BD55-49A8-960C-6C45963D5968}">
      <dgm:prSet/>
      <dgm:spPr/>
      <dgm:t>
        <a:bodyPr/>
        <a:lstStyle/>
        <a:p>
          <a:r>
            <a:rPr lang="ru-RU" b="1" dirty="0">
              <a:solidFill>
                <a:schemeClr val="bg1"/>
              </a:solidFill>
            </a:rPr>
            <a:t>Программа« 500+»: муниципальный и межмуниципальный уровни.</a:t>
          </a:r>
        </a:p>
      </dgm:t>
    </dgm:pt>
    <dgm:pt modelId="{742D92A4-21A5-45C3-86AC-F1BD42E7C222}" type="parTrans" cxnId="{D8D7954F-D2F2-4053-BB61-0C6E18A4BA41}">
      <dgm:prSet/>
      <dgm:spPr/>
      <dgm:t>
        <a:bodyPr/>
        <a:lstStyle/>
        <a:p>
          <a:endParaRPr lang="ru-RU"/>
        </a:p>
      </dgm:t>
    </dgm:pt>
    <dgm:pt modelId="{E99849C1-15A4-4F58-A463-35FD93F02FA6}" type="sibTrans" cxnId="{D8D7954F-D2F2-4053-BB61-0C6E18A4BA41}">
      <dgm:prSet/>
      <dgm:spPr/>
      <dgm:t>
        <a:bodyPr/>
        <a:lstStyle/>
        <a:p>
          <a:endParaRPr lang="ru-RU"/>
        </a:p>
      </dgm:t>
    </dgm:pt>
    <dgm:pt modelId="{32F15223-4DDE-4577-BD7D-F07A2E8B0294}" type="pres">
      <dgm:prSet presAssocID="{4468DAB2-E22D-4273-AB4A-5B3069735B6D}" presName="composite" presStyleCnt="0">
        <dgm:presLayoutVars>
          <dgm:chMax val="1"/>
          <dgm:dir/>
          <dgm:resizeHandles val="exact"/>
        </dgm:presLayoutVars>
      </dgm:prSet>
      <dgm:spPr/>
      <dgm:t>
        <a:bodyPr/>
        <a:lstStyle/>
        <a:p>
          <a:endParaRPr lang="ru-RU"/>
        </a:p>
      </dgm:t>
    </dgm:pt>
    <dgm:pt modelId="{C42C4B7A-721A-4DBE-A784-5480D5D6BE4C}" type="pres">
      <dgm:prSet presAssocID="{1DF9BF86-02CD-44C7-8F0F-7B34B750F954}" presName="roof" presStyleLbl="dkBgShp" presStyleIdx="0" presStyleCnt="2"/>
      <dgm:spPr/>
      <dgm:t>
        <a:bodyPr/>
        <a:lstStyle/>
        <a:p>
          <a:endParaRPr lang="ru-RU"/>
        </a:p>
      </dgm:t>
    </dgm:pt>
    <dgm:pt modelId="{B7E07294-0D5E-4807-81B2-A82C9EBACC87}" type="pres">
      <dgm:prSet presAssocID="{1DF9BF86-02CD-44C7-8F0F-7B34B750F954}" presName="pillars" presStyleCnt="0"/>
      <dgm:spPr/>
    </dgm:pt>
    <dgm:pt modelId="{42558249-36FA-4299-AD49-6A8D13EA79DC}" type="pres">
      <dgm:prSet presAssocID="{1DF9BF86-02CD-44C7-8F0F-7B34B750F954}" presName="pillar1" presStyleLbl="node1" presStyleIdx="0" presStyleCnt="3">
        <dgm:presLayoutVars>
          <dgm:bulletEnabled val="1"/>
        </dgm:presLayoutVars>
      </dgm:prSet>
      <dgm:spPr/>
      <dgm:t>
        <a:bodyPr/>
        <a:lstStyle/>
        <a:p>
          <a:endParaRPr lang="ru-RU"/>
        </a:p>
      </dgm:t>
    </dgm:pt>
    <dgm:pt modelId="{2F4ED62B-2878-4ACD-9FFE-CEDEDBC0AA83}" type="pres">
      <dgm:prSet presAssocID="{E8069272-25A2-4275-A2FF-CE4A98962C7B}" presName="pillarX" presStyleLbl="node1" presStyleIdx="1" presStyleCnt="3">
        <dgm:presLayoutVars>
          <dgm:bulletEnabled val="1"/>
        </dgm:presLayoutVars>
      </dgm:prSet>
      <dgm:spPr/>
      <dgm:t>
        <a:bodyPr/>
        <a:lstStyle/>
        <a:p>
          <a:endParaRPr lang="ru-RU"/>
        </a:p>
      </dgm:t>
    </dgm:pt>
    <dgm:pt modelId="{C7D4EA5B-D9CE-4D0C-8E78-1128DCE2A0F2}" type="pres">
      <dgm:prSet presAssocID="{D5D6FEC1-465E-46CA-87CE-FD028E6CC1A2}" presName="pillarX" presStyleLbl="node1" presStyleIdx="2" presStyleCnt="3">
        <dgm:presLayoutVars>
          <dgm:bulletEnabled val="1"/>
        </dgm:presLayoutVars>
      </dgm:prSet>
      <dgm:spPr/>
      <dgm:t>
        <a:bodyPr/>
        <a:lstStyle/>
        <a:p>
          <a:endParaRPr lang="ru-RU"/>
        </a:p>
      </dgm:t>
    </dgm:pt>
    <dgm:pt modelId="{84ED4FAD-A796-4BF7-922F-ED83A824CB4C}" type="pres">
      <dgm:prSet presAssocID="{1DF9BF86-02CD-44C7-8F0F-7B34B750F954}" presName="base" presStyleLbl="dkBgShp" presStyleIdx="1" presStyleCnt="2"/>
      <dgm:spPr/>
    </dgm:pt>
  </dgm:ptLst>
  <dgm:cxnLst>
    <dgm:cxn modelId="{04AA2EB3-1252-44B5-BA96-91A734970BDC}" type="presOf" srcId="{E8069272-25A2-4275-A2FF-CE4A98962C7B}" destId="{2F4ED62B-2878-4ACD-9FFE-CEDEDBC0AA83}" srcOrd="0" destOrd="0" presId="urn:microsoft.com/office/officeart/2005/8/layout/hList3"/>
    <dgm:cxn modelId="{9DBBE51C-DE50-410A-AAC1-59089A069E90}" srcId="{1DF9BF86-02CD-44C7-8F0F-7B34B750F954}" destId="{E8069272-25A2-4275-A2FF-CE4A98962C7B}" srcOrd="1" destOrd="0" parTransId="{08AC81C7-DD2D-4EB7-B76F-E168C4C87111}" sibTransId="{88A80AB5-7851-4FC2-BAB0-809C8E1CB121}"/>
    <dgm:cxn modelId="{749F2449-DDF7-45CD-9003-FD3539249213}" type="presOf" srcId="{1DF9BF86-02CD-44C7-8F0F-7B34B750F954}" destId="{C42C4B7A-721A-4DBE-A784-5480D5D6BE4C}" srcOrd="0" destOrd="0" presId="urn:microsoft.com/office/officeart/2005/8/layout/hList3"/>
    <dgm:cxn modelId="{50CB0E81-035C-4207-9D39-9D236E4FE622}" type="presOf" srcId="{4468DAB2-E22D-4273-AB4A-5B3069735B6D}" destId="{32F15223-4DDE-4577-BD7D-F07A2E8B0294}" srcOrd="0" destOrd="0" presId="urn:microsoft.com/office/officeart/2005/8/layout/hList3"/>
    <dgm:cxn modelId="{3DD2E2F4-CA51-422D-A400-5C665294071E}" type="presOf" srcId="{D5D6FEC1-465E-46CA-87CE-FD028E6CC1A2}" destId="{C7D4EA5B-D9CE-4D0C-8E78-1128DCE2A0F2}" srcOrd="0" destOrd="0" presId="urn:microsoft.com/office/officeart/2005/8/layout/hList3"/>
    <dgm:cxn modelId="{43D81BAC-9F8B-4387-9601-02274577990F}" srcId="{1DF9BF86-02CD-44C7-8F0F-7B34B750F954}" destId="{D5D6FEC1-465E-46CA-87CE-FD028E6CC1A2}" srcOrd="2" destOrd="0" parTransId="{2F758C91-695F-4A50-871B-BC32829EF535}" sibTransId="{6BBB5FC7-3A3E-4DB1-B191-CD8D7E522748}"/>
    <dgm:cxn modelId="{D8551DE0-75A4-4819-BC0C-CD1526422631}" type="presOf" srcId="{64BE3AF0-BD55-49A8-960C-6C45963D5968}" destId="{42558249-36FA-4299-AD49-6A8D13EA79DC}" srcOrd="0" destOrd="0" presId="urn:microsoft.com/office/officeart/2005/8/layout/hList3"/>
    <dgm:cxn modelId="{D8D7954F-D2F2-4053-BB61-0C6E18A4BA41}" srcId="{1DF9BF86-02CD-44C7-8F0F-7B34B750F954}" destId="{64BE3AF0-BD55-49A8-960C-6C45963D5968}" srcOrd="0" destOrd="0" parTransId="{742D92A4-21A5-45C3-86AC-F1BD42E7C222}" sibTransId="{E99849C1-15A4-4F58-A463-35FD93F02FA6}"/>
    <dgm:cxn modelId="{FA572CE5-E505-4EDF-94C4-F349798AA74E}" srcId="{4468DAB2-E22D-4273-AB4A-5B3069735B6D}" destId="{1DF9BF86-02CD-44C7-8F0F-7B34B750F954}" srcOrd="0" destOrd="0" parTransId="{37AA8FDC-9146-4756-B056-AA1C8C9E4EFF}" sibTransId="{D2190407-D8B4-4BE6-A92E-81728D25BD36}"/>
    <dgm:cxn modelId="{54977C2A-0CA4-4AE3-9E10-4224566A7B39}" type="presParOf" srcId="{32F15223-4DDE-4577-BD7D-F07A2E8B0294}" destId="{C42C4B7A-721A-4DBE-A784-5480D5D6BE4C}" srcOrd="0" destOrd="0" presId="urn:microsoft.com/office/officeart/2005/8/layout/hList3"/>
    <dgm:cxn modelId="{D3A6A7EB-18C4-4CF4-BEB9-7901104BA96E}" type="presParOf" srcId="{32F15223-4DDE-4577-BD7D-F07A2E8B0294}" destId="{B7E07294-0D5E-4807-81B2-A82C9EBACC87}" srcOrd="1" destOrd="0" presId="urn:microsoft.com/office/officeart/2005/8/layout/hList3"/>
    <dgm:cxn modelId="{C0F10621-066C-40AA-8E58-54C6510BA817}" type="presParOf" srcId="{B7E07294-0D5E-4807-81B2-A82C9EBACC87}" destId="{42558249-36FA-4299-AD49-6A8D13EA79DC}" srcOrd="0" destOrd="0" presId="urn:microsoft.com/office/officeart/2005/8/layout/hList3"/>
    <dgm:cxn modelId="{7AB58B2A-73E2-46E2-B5D2-75D15970B044}" type="presParOf" srcId="{B7E07294-0D5E-4807-81B2-A82C9EBACC87}" destId="{2F4ED62B-2878-4ACD-9FFE-CEDEDBC0AA83}" srcOrd="1" destOrd="0" presId="urn:microsoft.com/office/officeart/2005/8/layout/hList3"/>
    <dgm:cxn modelId="{E8A4D396-61C0-45F6-8B71-8A1ABE9D7058}" type="presParOf" srcId="{B7E07294-0D5E-4807-81B2-A82C9EBACC87}" destId="{C7D4EA5B-D9CE-4D0C-8E78-1128DCE2A0F2}" srcOrd="2" destOrd="0" presId="urn:microsoft.com/office/officeart/2005/8/layout/hList3"/>
    <dgm:cxn modelId="{C39FDA2E-1256-4522-9625-12373EDBA751}" type="presParOf" srcId="{32F15223-4DDE-4577-BD7D-F07A2E8B0294}" destId="{84ED4FAD-A796-4BF7-922F-ED83A824CB4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CEBD55-1D14-4EA9-9F61-AA53FDD8969F}"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4D0725BB-EB43-4B17-ACCE-0E030DFFE3DE}">
      <dgm:prSet phldrT="[Текст]"/>
      <dgm:spPr/>
      <dgm:t>
        <a:bodyPr/>
        <a:lstStyle/>
        <a:p>
          <a:r>
            <a:rPr lang="ru-RU" dirty="0"/>
            <a:t>Содержание проектов</a:t>
          </a:r>
        </a:p>
      </dgm:t>
    </dgm:pt>
    <dgm:pt modelId="{D12861DD-7CA9-42B0-9BA7-818976649B86}" type="parTrans" cxnId="{77C4EEB6-3E45-4084-997E-06C5B94999A5}">
      <dgm:prSet/>
      <dgm:spPr/>
      <dgm:t>
        <a:bodyPr/>
        <a:lstStyle/>
        <a:p>
          <a:endParaRPr lang="ru-RU"/>
        </a:p>
      </dgm:t>
    </dgm:pt>
    <dgm:pt modelId="{F8F7DB2B-750D-49E7-8941-BE106560A846}" type="sibTrans" cxnId="{77C4EEB6-3E45-4084-997E-06C5B94999A5}">
      <dgm:prSet/>
      <dgm:spPr/>
      <dgm:t>
        <a:bodyPr/>
        <a:lstStyle/>
        <a:p>
          <a:endParaRPr lang="ru-RU"/>
        </a:p>
      </dgm:t>
    </dgm:pt>
    <dgm:pt modelId="{3CB9ED11-8096-4CAA-9493-F852504EFB9F}">
      <dgm:prSet phldrT="[Текст]"/>
      <dgm:spPr/>
      <dgm:t>
        <a:bodyPr/>
        <a:lstStyle/>
        <a:p>
          <a:r>
            <a:rPr lang="ru-RU" dirty="0"/>
            <a:t>Работа с руководителями</a:t>
          </a:r>
        </a:p>
      </dgm:t>
    </dgm:pt>
    <dgm:pt modelId="{DC72E22C-0ADA-4F5C-A0C8-44CEA4B50483}" type="parTrans" cxnId="{43E705D8-D21A-4182-A113-79229954169B}">
      <dgm:prSet/>
      <dgm:spPr/>
      <dgm:t>
        <a:bodyPr/>
        <a:lstStyle/>
        <a:p>
          <a:endParaRPr lang="ru-RU"/>
        </a:p>
      </dgm:t>
    </dgm:pt>
    <dgm:pt modelId="{E4E65310-C24D-4EB0-9108-DDE5140B8CBB}" type="sibTrans" cxnId="{43E705D8-D21A-4182-A113-79229954169B}">
      <dgm:prSet/>
      <dgm:spPr/>
      <dgm:t>
        <a:bodyPr/>
        <a:lstStyle/>
        <a:p>
          <a:endParaRPr lang="ru-RU"/>
        </a:p>
      </dgm:t>
    </dgm:pt>
    <dgm:pt modelId="{81C84382-E6DD-4CB9-97C9-79EE3F9E3A24}">
      <dgm:prSet phldrT="[Текст]"/>
      <dgm:spPr/>
      <dgm:t>
        <a:bodyPr/>
        <a:lstStyle/>
        <a:p>
          <a:r>
            <a:rPr lang="ru-RU" dirty="0"/>
            <a:t>Работа с учителями</a:t>
          </a:r>
        </a:p>
      </dgm:t>
    </dgm:pt>
    <dgm:pt modelId="{DD33895D-24BF-4BB9-AA9D-621B12375339}" type="parTrans" cxnId="{8142CB12-BB92-414D-AFF7-F7FC7223B11B}">
      <dgm:prSet/>
      <dgm:spPr/>
      <dgm:t>
        <a:bodyPr/>
        <a:lstStyle/>
        <a:p>
          <a:endParaRPr lang="ru-RU"/>
        </a:p>
      </dgm:t>
    </dgm:pt>
    <dgm:pt modelId="{DD105B9B-3955-47BF-B8E6-8BE1B5249941}" type="sibTrans" cxnId="{8142CB12-BB92-414D-AFF7-F7FC7223B11B}">
      <dgm:prSet/>
      <dgm:spPr/>
      <dgm:t>
        <a:bodyPr/>
        <a:lstStyle/>
        <a:p>
          <a:endParaRPr lang="ru-RU"/>
        </a:p>
      </dgm:t>
    </dgm:pt>
    <dgm:pt modelId="{02953352-B426-4238-B2D3-08C4A7D58D85}">
      <dgm:prSet phldrT="[Текст]"/>
      <dgm:spPr/>
      <dgm:t>
        <a:bodyPr/>
        <a:lstStyle/>
        <a:p>
          <a:r>
            <a:rPr lang="ru-RU" dirty="0"/>
            <a:t>Работа с обучающимися</a:t>
          </a:r>
        </a:p>
      </dgm:t>
    </dgm:pt>
    <dgm:pt modelId="{629873B1-B7C1-4C36-9BC3-24A4FEE0EE45}" type="parTrans" cxnId="{1D0C4A34-E54B-4C79-8863-1BC87B82D6D6}">
      <dgm:prSet/>
      <dgm:spPr/>
      <dgm:t>
        <a:bodyPr/>
        <a:lstStyle/>
        <a:p>
          <a:endParaRPr lang="ru-RU"/>
        </a:p>
      </dgm:t>
    </dgm:pt>
    <dgm:pt modelId="{40284619-33CD-4F51-B513-73913691FFAB}" type="sibTrans" cxnId="{1D0C4A34-E54B-4C79-8863-1BC87B82D6D6}">
      <dgm:prSet/>
      <dgm:spPr/>
      <dgm:t>
        <a:bodyPr/>
        <a:lstStyle/>
        <a:p>
          <a:endParaRPr lang="ru-RU"/>
        </a:p>
      </dgm:t>
    </dgm:pt>
    <dgm:pt modelId="{C128CB90-32CE-4559-B402-FEE619DDEAC8}" type="pres">
      <dgm:prSet presAssocID="{B7CEBD55-1D14-4EA9-9F61-AA53FDD8969F}" presName="composite" presStyleCnt="0">
        <dgm:presLayoutVars>
          <dgm:chMax val="1"/>
          <dgm:dir/>
          <dgm:resizeHandles val="exact"/>
        </dgm:presLayoutVars>
      </dgm:prSet>
      <dgm:spPr/>
      <dgm:t>
        <a:bodyPr/>
        <a:lstStyle/>
        <a:p>
          <a:endParaRPr lang="ru-RU"/>
        </a:p>
      </dgm:t>
    </dgm:pt>
    <dgm:pt modelId="{01C17B1F-EF5A-42F5-80BF-555F286C1EE7}" type="pres">
      <dgm:prSet presAssocID="{4D0725BB-EB43-4B17-ACCE-0E030DFFE3DE}" presName="roof" presStyleLbl="dkBgShp" presStyleIdx="0" presStyleCnt="2"/>
      <dgm:spPr/>
      <dgm:t>
        <a:bodyPr/>
        <a:lstStyle/>
        <a:p>
          <a:endParaRPr lang="ru-RU"/>
        </a:p>
      </dgm:t>
    </dgm:pt>
    <dgm:pt modelId="{51B5851E-D361-4F93-9E91-B285FA8F0341}" type="pres">
      <dgm:prSet presAssocID="{4D0725BB-EB43-4B17-ACCE-0E030DFFE3DE}" presName="pillars" presStyleCnt="0"/>
      <dgm:spPr/>
    </dgm:pt>
    <dgm:pt modelId="{39CB8018-83E8-4B20-8EB6-3ED20F6494B3}" type="pres">
      <dgm:prSet presAssocID="{4D0725BB-EB43-4B17-ACCE-0E030DFFE3DE}" presName="pillar1" presStyleLbl="node1" presStyleIdx="0" presStyleCnt="3">
        <dgm:presLayoutVars>
          <dgm:bulletEnabled val="1"/>
        </dgm:presLayoutVars>
      </dgm:prSet>
      <dgm:spPr/>
      <dgm:t>
        <a:bodyPr/>
        <a:lstStyle/>
        <a:p>
          <a:endParaRPr lang="ru-RU"/>
        </a:p>
      </dgm:t>
    </dgm:pt>
    <dgm:pt modelId="{093BD281-5CC7-48AA-ABBF-2AB8BA0240FC}" type="pres">
      <dgm:prSet presAssocID="{81C84382-E6DD-4CB9-97C9-79EE3F9E3A24}" presName="pillarX" presStyleLbl="node1" presStyleIdx="1" presStyleCnt="3">
        <dgm:presLayoutVars>
          <dgm:bulletEnabled val="1"/>
        </dgm:presLayoutVars>
      </dgm:prSet>
      <dgm:spPr/>
      <dgm:t>
        <a:bodyPr/>
        <a:lstStyle/>
        <a:p>
          <a:endParaRPr lang="ru-RU"/>
        </a:p>
      </dgm:t>
    </dgm:pt>
    <dgm:pt modelId="{AC94F17F-1762-49D2-89DF-3E8166B3E7D6}" type="pres">
      <dgm:prSet presAssocID="{02953352-B426-4238-B2D3-08C4A7D58D85}" presName="pillarX" presStyleLbl="node1" presStyleIdx="2" presStyleCnt="3">
        <dgm:presLayoutVars>
          <dgm:bulletEnabled val="1"/>
        </dgm:presLayoutVars>
      </dgm:prSet>
      <dgm:spPr/>
      <dgm:t>
        <a:bodyPr/>
        <a:lstStyle/>
        <a:p>
          <a:endParaRPr lang="ru-RU"/>
        </a:p>
      </dgm:t>
    </dgm:pt>
    <dgm:pt modelId="{50B66EE7-C6F3-4FE1-BEFA-905904F84EE8}" type="pres">
      <dgm:prSet presAssocID="{4D0725BB-EB43-4B17-ACCE-0E030DFFE3DE}" presName="base" presStyleLbl="dkBgShp" presStyleIdx="1" presStyleCnt="2"/>
      <dgm:spPr/>
    </dgm:pt>
  </dgm:ptLst>
  <dgm:cxnLst>
    <dgm:cxn modelId="{B48DBB68-5951-4A6B-993E-51EFCA832AD3}" type="presOf" srcId="{02953352-B426-4238-B2D3-08C4A7D58D85}" destId="{AC94F17F-1762-49D2-89DF-3E8166B3E7D6}" srcOrd="0" destOrd="0" presId="urn:microsoft.com/office/officeart/2005/8/layout/hList3"/>
    <dgm:cxn modelId="{91B49295-2EB7-440D-906D-351402A5B9C1}" type="presOf" srcId="{3CB9ED11-8096-4CAA-9493-F852504EFB9F}" destId="{39CB8018-83E8-4B20-8EB6-3ED20F6494B3}" srcOrd="0" destOrd="0" presId="urn:microsoft.com/office/officeart/2005/8/layout/hList3"/>
    <dgm:cxn modelId="{77C4EEB6-3E45-4084-997E-06C5B94999A5}" srcId="{B7CEBD55-1D14-4EA9-9F61-AA53FDD8969F}" destId="{4D0725BB-EB43-4B17-ACCE-0E030DFFE3DE}" srcOrd="0" destOrd="0" parTransId="{D12861DD-7CA9-42B0-9BA7-818976649B86}" sibTransId="{F8F7DB2B-750D-49E7-8941-BE106560A846}"/>
    <dgm:cxn modelId="{EC189398-3FFD-4EA8-953A-D8FC0C2B467B}" type="presOf" srcId="{81C84382-E6DD-4CB9-97C9-79EE3F9E3A24}" destId="{093BD281-5CC7-48AA-ABBF-2AB8BA0240FC}" srcOrd="0" destOrd="0" presId="urn:microsoft.com/office/officeart/2005/8/layout/hList3"/>
    <dgm:cxn modelId="{1D0C4A34-E54B-4C79-8863-1BC87B82D6D6}" srcId="{4D0725BB-EB43-4B17-ACCE-0E030DFFE3DE}" destId="{02953352-B426-4238-B2D3-08C4A7D58D85}" srcOrd="2" destOrd="0" parTransId="{629873B1-B7C1-4C36-9BC3-24A4FEE0EE45}" sibTransId="{40284619-33CD-4F51-B513-73913691FFAB}"/>
    <dgm:cxn modelId="{8142CB12-BB92-414D-AFF7-F7FC7223B11B}" srcId="{4D0725BB-EB43-4B17-ACCE-0E030DFFE3DE}" destId="{81C84382-E6DD-4CB9-97C9-79EE3F9E3A24}" srcOrd="1" destOrd="0" parTransId="{DD33895D-24BF-4BB9-AA9D-621B12375339}" sibTransId="{DD105B9B-3955-47BF-B8E6-8BE1B5249941}"/>
    <dgm:cxn modelId="{C3B9EB79-E970-4E17-AA7C-68402DEA08CB}" type="presOf" srcId="{B7CEBD55-1D14-4EA9-9F61-AA53FDD8969F}" destId="{C128CB90-32CE-4559-B402-FEE619DDEAC8}" srcOrd="0" destOrd="0" presId="urn:microsoft.com/office/officeart/2005/8/layout/hList3"/>
    <dgm:cxn modelId="{02830E19-452D-45E0-B1AD-65299D28DCC4}" type="presOf" srcId="{4D0725BB-EB43-4B17-ACCE-0E030DFFE3DE}" destId="{01C17B1F-EF5A-42F5-80BF-555F286C1EE7}" srcOrd="0" destOrd="0" presId="urn:microsoft.com/office/officeart/2005/8/layout/hList3"/>
    <dgm:cxn modelId="{43E705D8-D21A-4182-A113-79229954169B}" srcId="{4D0725BB-EB43-4B17-ACCE-0E030DFFE3DE}" destId="{3CB9ED11-8096-4CAA-9493-F852504EFB9F}" srcOrd="0" destOrd="0" parTransId="{DC72E22C-0ADA-4F5C-A0C8-44CEA4B50483}" sibTransId="{E4E65310-C24D-4EB0-9108-DDE5140B8CBB}"/>
    <dgm:cxn modelId="{289E785C-0CFE-45B1-B78A-920F53F79627}" type="presParOf" srcId="{C128CB90-32CE-4559-B402-FEE619DDEAC8}" destId="{01C17B1F-EF5A-42F5-80BF-555F286C1EE7}" srcOrd="0" destOrd="0" presId="urn:microsoft.com/office/officeart/2005/8/layout/hList3"/>
    <dgm:cxn modelId="{A8DD71F3-3130-4380-BE99-D7E096294971}" type="presParOf" srcId="{C128CB90-32CE-4559-B402-FEE619DDEAC8}" destId="{51B5851E-D361-4F93-9E91-B285FA8F0341}" srcOrd="1" destOrd="0" presId="urn:microsoft.com/office/officeart/2005/8/layout/hList3"/>
    <dgm:cxn modelId="{7078AD31-8A96-4640-B965-D9589474FBC5}" type="presParOf" srcId="{51B5851E-D361-4F93-9E91-B285FA8F0341}" destId="{39CB8018-83E8-4B20-8EB6-3ED20F6494B3}" srcOrd="0" destOrd="0" presId="urn:microsoft.com/office/officeart/2005/8/layout/hList3"/>
    <dgm:cxn modelId="{21D3FC1A-5E97-4DEF-8EF1-D5F7EF2FF9C3}" type="presParOf" srcId="{51B5851E-D361-4F93-9E91-B285FA8F0341}" destId="{093BD281-5CC7-48AA-ABBF-2AB8BA0240FC}" srcOrd="1" destOrd="0" presId="urn:microsoft.com/office/officeart/2005/8/layout/hList3"/>
    <dgm:cxn modelId="{1A802CED-037D-4407-939C-040AAF00455D}" type="presParOf" srcId="{51B5851E-D361-4F93-9E91-B285FA8F0341}" destId="{AC94F17F-1762-49D2-89DF-3E8166B3E7D6}" srcOrd="2" destOrd="0" presId="urn:microsoft.com/office/officeart/2005/8/layout/hList3"/>
    <dgm:cxn modelId="{4605AAA8-486F-4FEC-B718-74D11DB900C9}" type="presParOf" srcId="{C128CB90-32CE-4559-B402-FEE619DDEAC8}" destId="{50B66EE7-C6F3-4FE1-BEFA-905904F84EE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669E15-5509-4661-87B1-FC06F9C435B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839635D3-9C00-4DB1-9603-AC619F9E6C5F}">
      <dgm:prSet phldrT="[Текст]" custT="1"/>
      <dgm:spPr/>
      <dgm:t>
        <a:bodyPr/>
        <a:lstStyle/>
        <a:p>
          <a:r>
            <a:rPr lang="ru-RU" sz="3200" dirty="0"/>
            <a:t>Новшество: сущность понятия</a:t>
          </a:r>
        </a:p>
      </dgm:t>
    </dgm:pt>
    <dgm:pt modelId="{F2A456E7-1C0F-4F7B-A2E6-E6C71A3F5703}" type="parTrans" cxnId="{73E707F7-5FC4-4EDD-A595-F2C034ACE423}">
      <dgm:prSet/>
      <dgm:spPr/>
      <dgm:t>
        <a:bodyPr/>
        <a:lstStyle/>
        <a:p>
          <a:endParaRPr lang="ru-RU"/>
        </a:p>
      </dgm:t>
    </dgm:pt>
    <dgm:pt modelId="{B66CBF57-E004-40E9-B741-803EBEAB3EC7}" type="sibTrans" cxnId="{73E707F7-5FC4-4EDD-A595-F2C034ACE423}">
      <dgm:prSet/>
      <dgm:spPr/>
      <dgm:t>
        <a:bodyPr/>
        <a:lstStyle/>
        <a:p>
          <a:endParaRPr lang="ru-RU"/>
        </a:p>
      </dgm:t>
    </dgm:pt>
    <dgm:pt modelId="{77AF2DC7-1024-491F-87B4-3DACF92AC622}">
      <dgm:prSet phldrT="[Текст]"/>
      <dgm:spPr/>
      <dgm:t>
        <a:bodyPr/>
        <a:lstStyle/>
        <a:p>
          <a:r>
            <a:rPr lang="ru-RU" altLang="ru-RU" b="1" dirty="0">
              <a:solidFill>
                <a:schemeClr val="bg1"/>
              </a:solidFill>
            </a:rPr>
            <a:t>Новшество</a:t>
          </a:r>
          <a:r>
            <a:rPr lang="ru-RU" altLang="ru-RU" dirty="0">
              <a:solidFill>
                <a:schemeClr val="bg1"/>
              </a:solidFill>
            </a:rPr>
            <a:t> – форма и результат открытия, осмысления нового, носитель новых свойств и характеристик какого – то предмета (А.М. Моисеев, А.А. </a:t>
          </a:r>
          <a:r>
            <a:rPr lang="ru-RU" altLang="ru-RU" dirty="0" err="1">
              <a:solidFill>
                <a:schemeClr val="bg1"/>
              </a:solidFill>
            </a:rPr>
            <a:t>Хван</a:t>
          </a:r>
          <a:r>
            <a:rPr lang="ru-RU" altLang="ru-RU" dirty="0">
              <a:solidFill>
                <a:schemeClr val="bg1"/>
              </a:solidFill>
            </a:rPr>
            <a:t>) </a:t>
          </a:r>
          <a:endParaRPr lang="ru-RU" dirty="0">
            <a:solidFill>
              <a:schemeClr val="bg1"/>
            </a:solidFill>
          </a:endParaRPr>
        </a:p>
      </dgm:t>
    </dgm:pt>
    <dgm:pt modelId="{DEEE9D70-D52F-4178-B487-7D81F5EBC11F}" type="parTrans" cxnId="{78CC37CA-798D-498B-9F0B-F521046232BA}">
      <dgm:prSet/>
      <dgm:spPr/>
      <dgm:t>
        <a:bodyPr/>
        <a:lstStyle/>
        <a:p>
          <a:endParaRPr lang="ru-RU"/>
        </a:p>
      </dgm:t>
    </dgm:pt>
    <dgm:pt modelId="{46E772AC-105C-472E-9AF1-2834B18611E2}" type="sibTrans" cxnId="{78CC37CA-798D-498B-9F0B-F521046232BA}">
      <dgm:prSet/>
      <dgm:spPr/>
      <dgm:t>
        <a:bodyPr/>
        <a:lstStyle/>
        <a:p>
          <a:endParaRPr lang="ru-RU"/>
        </a:p>
      </dgm:t>
    </dgm:pt>
    <dgm:pt modelId="{E2E52A9B-CD70-4888-B4D8-950E219E72F0}">
      <dgm:prSet phldrT="[Текст]"/>
      <dgm:spPr/>
      <dgm:t>
        <a:bodyPr/>
        <a:lstStyle/>
        <a:p>
          <a:r>
            <a:rPr lang="ru-RU" altLang="ru-RU" b="1" dirty="0">
              <a:solidFill>
                <a:schemeClr val="bg1"/>
              </a:solidFill>
            </a:rPr>
            <a:t>Новшество</a:t>
          </a:r>
          <a:r>
            <a:rPr lang="ru-RU" altLang="ru-RU" dirty="0">
              <a:solidFill>
                <a:schemeClr val="bg1"/>
              </a:solidFill>
            </a:rPr>
            <a:t> – такое содержание возможных изменений педагогической действительности, которое ведёт к ранее не известному, ранее не встречавшемуся в данном виде в истории образования состоянию, результату, развивающим теорию и практику обучения и воспитания (</a:t>
          </a:r>
          <a:r>
            <a:rPr lang="ru-RU" altLang="ru-RU" dirty="0" err="1">
              <a:solidFill>
                <a:schemeClr val="bg1"/>
              </a:solidFill>
            </a:rPr>
            <a:t>Юсуфбекова</a:t>
          </a:r>
          <a:r>
            <a:rPr lang="ru-RU" altLang="ru-RU" dirty="0">
              <a:solidFill>
                <a:schemeClr val="bg1"/>
              </a:solidFill>
            </a:rPr>
            <a:t> Н.Р. )</a:t>
          </a:r>
          <a:endParaRPr lang="ru-RU" dirty="0">
            <a:solidFill>
              <a:schemeClr val="bg1"/>
            </a:solidFill>
          </a:endParaRPr>
        </a:p>
      </dgm:t>
    </dgm:pt>
    <dgm:pt modelId="{4F20D4AA-C1F3-4B10-877B-6BB90D933E96}" type="parTrans" cxnId="{1E4CBACD-7DDA-4E29-92B7-967AECFEF32F}">
      <dgm:prSet/>
      <dgm:spPr/>
      <dgm:t>
        <a:bodyPr/>
        <a:lstStyle/>
        <a:p>
          <a:endParaRPr lang="ru-RU"/>
        </a:p>
      </dgm:t>
    </dgm:pt>
    <dgm:pt modelId="{FD267133-7021-459B-8A84-7504D7E6EFE3}" type="sibTrans" cxnId="{1E4CBACD-7DDA-4E29-92B7-967AECFEF32F}">
      <dgm:prSet/>
      <dgm:spPr/>
      <dgm:t>
        <a:bodyPr/>
        <a:lstStyle/>
        <a:p>
          <a:endParaRPr lang="ru-RU"/>
        </a:p>
      </dgm:t>
    </dgm:pt>
    <dgm:pt modelId="{097B78D2-D7A1-4678-93AA-879C1F086CB9}">
      <dgm:prSet phldrT="[Текст]"/>
      <dgm:spPr/>
      <dgm:t>
        <a:bodyPr/>
        <a:lstStyle/>
        <a:p>
          <a:r>
            <a:rPr lang="ru-RU" altLang="ru-RU" b="1" dirty="0">
              <a:solidFill>
                <a:schemeClr val="bg1"/>
              </a:solidFill>
            </a:rPr>
            <a:t>Педагогическое новшество</a:t>
          </a:r>
          <a:r>
            <a:rPr lang="ru-RU" altLang="ru-RU" dirty="0">
              <a:solidFill>
                <a:schemeClr val="bg1"/>
              </a:solidFill>
            </a:rPr>
            <a:t> – новая идея, метод, средство, технология или система (Хуторской А.В.) </a:t>
          </a:r>
          <a:endParaRPr lang="ru-RU" dirty="0">
            <a:solidFill>
              <a:schemeClr val="bg1"/>
            </a:solidFill>
          </a:endParaRPr>
        </a:p>
      </dgm:t>
    </dgm:pt>
    <dgm:pt modelId="{235C0633-12BF-4319-A302-4D166579ED1C}" type="parTrans" cxnId="{397719B0-AAAA-409F-A468-16657C533BA1}">
      <dgm:prSet/>
      <dgm:spPr/>
      <dgm:t>
        <a:bodyPr/>
        <a:lstStyle/>
        <a:p>
          <a:endParaRPr lang="ru-RU"/>
        </a:p>
      </dgm:t>
    </dgm:pt>
    <dgm:pt modelId="{46A886B0-72B4-4C2A-924A-57D15BD02C23}" type="sibTrans" cxnId="{397719B0-AAAA-409F-A468-16657C533BA1}">
      <dgm:prSet/>
      <dgm:spPr/>
      <dgm:t>
        <a:bodyPr/>
        <a:lstStyle/>
        <a:p>
          <a:endParaRPr lang="ru-RU"/>
        </a:p>
      </dgm:t>
    </dgm:pt>
    <dgm:pt modelId="{82E9E8BB-9C56-4C20-9894-6027CFACFBDF}" type="pres">
      <dgm:prSet presAssocID="{9A669E15-5509-4661-87B1-FC06F9C435BD}" presName="composite" presStyleCnt="0">
        <dgm:presLayoutVars>
          <dgm:chMax val="1"/>
          <dgm:dir/>
          <dgm:resizeHandles val="exact"/>
        </dgm:presLayoutVars>
      </dgm:prSet>
      <dgm:spPr/>
      <dgm:t>
        <a:bodyPr/>
        <a:lstStyle/>
        <a:p>
          <a:endParaRPr lang="ru-RU"/>
        </a:p>
      </dgm:t>
    </dgm:pt>
    <dgm:pt modelId="{DDE8B389-11AD-49FE-9271-62A9AEC74449}" type="pres">
      <dgm:prSet presAssocID="{839635D3-9C00-4DB1-9603-AC619F9E6C5F}" presName="roof" presStyleLbl="dkBgShp" presStyleIdx="0" presStyleCnt="2"/>
      <dgm:spPr/>
      <dgm:t>
        <a:bodyPr/>
        <a:lstStyle/>
        <a:p>
          <a:endParaRPr lang="ru-RU"/>
        </a:p>
      </dgm:t>
    </dgm:pt>
    <dgm:pt modelId="{36C236E9-77FC-40AD-B248-3D94494F8C6F}" type="pres">
      <dgm:prSet presAssocID="{839635D3-9C00-4DB1-9603-AC619F9E6C5F}" presName="pillars" presStyleCnt="0"/>
      <dgm:spPr/>
    </dgm:pt>
    <dgm:pt modelId="{A57F315D-A43A-4BDC-8D53-0DFBC411B2BD}" type="pres">
      <dgm:prSet presAssocID="{839635D3-9C00-4DB1-9603-AC619F9E6C5F}" presName="pillar1" presStyleLbl="node1" presStyleIdx="0" presStyleCnt="3">
        <dgm:presLayoutVars>
          <dgm:bulletEnabled val="1"/>
        </dgm:presLayoutVars>
      </dgm:prSet>
      <dgm:spPr/>
      <dgm:t>
        <a:bodyPr/>
        <a:lstStyle/>
        <a:p>
          <a:endParaRPr lang="ru-RU"/>
        </a:p>
      </dgm:t>
    </dgm:pt>
    <dgm:pt modelId="{ABE13F38-F1D9-4F6A-BD41-C7A02DACC541}" type="pres">
      <dgm:prSet presAssocID="{E2E52A9B-CD70-4888-B4D8-950E219E72F0}" presName="pillarX" presStyleLbl="node1" presStyleIdx="1" presStyleCnt="3">
        <dgm:presLayoutVars>
          <dgm:bulletEnabled val="1"/>
        </dgm:presLayoutVars>
      </dgm:prSet>
      <dgm:spPr/>
      <dgm:t>
        <a:bodyPr/>
        <a:lstStyle/>
        <a:p>
          <a:endParaRPr lang="ru-RU"/>
        </a:p>
      </dgm:t>
    </dgm:pt>
    <dgm:pt modelId="{4C2D6399-BA56-402E-89C7-39AB98A9C96D}" type="pres">
      <dgm:prSet presAssocID="{097B78D2-D7A1-4678-93AA-879C1F086CB9}" presName="pillarX" presStyleLbl="node1" presStyleIdx="2" presStyleCnt="3">
        <dgm:presLayoutVars>
          <dgm:bulletEnabled val="1"/>
        </dgm:presLayoutVars>
      </dgm:prSet>
      <dgm:spPr/>
      <dgm:t>
        <a:bodyPr/>
        <a:lstStyle/>
        <a:p>
          <a:endParaRPr lang="ru-RU"/>
        </a:p>
      </dgm:t>
    </dgm:pt>
    <dgm:pt modelId="{439F930F-6F95-4A7B-8D3C-8579B4ABEBD2}" type="pres">
      <dgm:prSet presAssocID="{839635D3-9C00-4DB1-9603-AC619F9E6C5F}" presName="base" presStyleLbl="dkBgShp" presStyleIdx="1" presStyleCnt="2"/>
      <dgm:spPr/>
    </dgm:pt>
  </dgm:ptLst>
  <dgm:cxnLst>
    <dgm:cxn modelId="{78CC37CA-798D-498B-9F0B-F521046232BA}" srcId="{839635D3-9C00-4DB1-9603-AC619F9E6C5F}" destId="{77AF2DC7-1024-491F-87B4-3DACF92AC622}" srcOrd="0" destOrd="0" parTransId="{DEEE9D70-D52F-4178-B487-7D81F5EBC11F}" sibTransId="{46E772AC-105C-472E-9AF1-2834B18611E2}"/>
    <dgm:cxn modelId="{1E4CBACD-7DDA-4E29-92B7-967AECFEF32F}" srcId="{839635D3-9C00-4DB1-9603-AC619F9E6C5F}" destId="{E2E52A9B-CD70-4888-B4D8-950E219E72F0}" srcOrd="1" destOrd="0" parTransId="{4F20D4AA-C1F3-4B10-877B-6BB90D933E96}" sibTransId="{FD267133-7021-459B-8A84-7504D7E6EFE3}"/>
    <dgm:cxn modelId="{C1708926-5EC6-4CBA-B6B4-FBBB24DCA2B5}" type="presOf" srcId="{839635D3-9C00-4DB1-9603-AC619F9E6C5F}" destId="{DDE8B389-11AD-49FE-9271-62A9AEC74449}" srcOrd="0" destOrd="0" presId="urn:microsoft.com/office/officeart/2005/8/layout/hList3"/>
    <dgm:cxn modelId="{93C88DEB-5591-4E39-BF57-19A18F5AC46C}" type="presOf" srcId="{77AF2DC7-1024-491F-87B4-3DACF92AC622}" destId="{A57F315D-A43A-4BDC-8D53-0DFBC411B2BD}" srcOrd="0" destOrd="0" presId="urn:microsoft.com/office/officeart/2005/8/layout/hList3"/>
    <dgm:cxn modelId="{397719B0-AAAA-409F-A468-16657C533BA1}" srcId="{839635D3-9C00-4DB1-9603-AC619F9E6C5F}" destId="{097B78D2-D7A1-4678-93AA-879C1F086CB9}" srcOrd="2" destOrd="0" parTransId="{235C0633-12BF-4319-A302-4D166579ED1C}" sibTransId="{46A886B0-72B4-4C2A-924A-57D15BD02C23}"/>
    <dgm:cxn modelId="{B2EB337A-444A-4825-AF48-937D22AF45E4}" type="presOf" srcId="{097B78D2-D7A1-4678-93AA-879C1F086CB9}" destId="{4C2D6399-BA56-402E-89C7-39AB98A9C96D}" srcOrd="0" destOrd="0" presId="urn:microsoft.com/office/officeart/2005/8/layout/hList3"/>
    <dgm:cxn modelId="{73E707F7-5FC4-4EDD-A595-F2C034ACE423}" srcId="{9A669E15-5509-4661-87B1-FC06F9C435BD}" destId="{839635D3-9C00-4DB1-9603-AC619F9E6C5F}" srcOrd="0" destOrd="0" parTransId="{F2A456E7-1C0F-4F7B-A2E6-E6C71A3F5703}" sibTransId="{B66CBF57-E004-40E9-B741-803EBEAB3EC7}"/>
    <dgm:cxn modelId="{564C8E2A-8DC3-4248-88BE-73286AD7F809}" type="presOf" srcId="{9A669E15-5509-4661-87B1-FC06F9C435BD}" destId="{82E9E8BB-9C56-4C20-9894-6027CFACFBDF}" srcOrd="0" destOrd="0" presId="urn:microsoft.com/office/officeart/2005/8/layout/hList3"/>
    <dgm:cxn modelId="{0B4BBAFD-6F8F-4C67-AE36-B04562E837EA}" type="presOf" srcId="{E2E52A9B-CD70-4888-B4D8-950E219E72F0}" destId="{ABE13F38-F1D9-4F6A-BD41-C7A02DACC541}" srcOrd="0" destOrd="0" presId="urn:microsoft.com/office/officeart/2005/8/layout/hList3"/>
    <dgm:cxn modelId="{18278E24-E2F8-4C7B-AF07-A3F3DA9F6A56}" type="presParOf" srcId="{82E9E8BB-9C56-4C20-9894-6027CFACFBDF}" destId="{DDE8B389-11AD-49FE-9271-62A9AEC74449}" srcOrd="0" destOrd="0" presId="urn:microsoft.com/office/officeart/2005/8/layout/hList3"/>
    <dgm:cxn modelId="{79997A5B-BED4-4BCE-B52F-810B59994B6F}" type="presParOf" srcId="{82E9E8BB-9C56-4C20-9894-6027CFACFBDF}" destId="{36C236E9-77FC-40AD-B248-3D94494F8C6F}" srcOrd="1" destOrd="0" presId="urn:microsoft.com/office/officeart/2005/8/layout/hList3"/>
    <dgm:cxn modelId="{F9BB7346-D985-49A1-9A90-BE60948EDF73}" type="presParOf" srcId="{36C236E9-77FC-40AD-B248-3D94494F8C6F}" destId="{A57F315D-A43A-4BDC-8D53-0DFBC411B2BD}" srcOrd="0" destOrd="0" presId="urn:microsoft.com/office/officeart/2005/8/layout/hList3"/>
    <dgm:cxn modelId="{A9348544-F73D-4F32-B5C9-EB1FBA82F1EF}" type="presParOf" srcId="{36C236E9-77FC-40AD-B248-3D94494F8C6F}" destId="{ABE13F38-F1D9-4F6A-BD41-C7A02DACC541}" srcOrd="1" destOrd="0" presId="urn:microsoft.com/office/officeart/2005/8/layout/hList3"/>
    <dgm:cxn modelId="{5BC07E96-55BA-4DFF-8562-F7EC2741CB90}" type="presParOf" srcId="{36C236E9-77FC-40AD-B248-3D94494F8C6F}" destId="{4C2D6399-BA56-402E-89C7-39AB98A9C96D}" srcOrd="2" destOrd="0" presId="urn:microsoft.com/office/officeart/2005/8/layout/hList3"/>
    <dgm:cxn modelId="{BD10E74E-1E79-4D33-A718-7428E4F24F00}" type="presParOf" srcId="{82E9E8BB-9C56-4C20-9894-6027CFACFBDF}" destId="{439F930F-6F95-4A7B-8D3C-8579B4ABEBD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CFD132-A274-4499-B8C0-3598BE4AA29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9E0FF9BD-0945-4C83-9E00-A7EE01D11933}">
      <dgm:prSet phldrT="[Текст]" custT="1"/>
      <dgm:spPr/>
      <dgm:t>
        <a:bodyPr/>
        <a:lstStyle/>
        <a:p>
          <a:r>
            <a:rPr lang="ru-RU" altLang="ru-RU" sz="3200" dirty="0"/>
            <a:t>Классификация новшеств</a:t>
          </a:r>
          <a:endParaRPr lang="ru-RU" sz="3200" dirty="0"/>
        </a:p>
      </dgm:t>
    </dgm:pt>
    <dgm:pt modelId="{64563405-9421-49D0-8B5D-946E9037F082}" type="parTrans" cxnId="{2B848BE2-3B43-4B4E-A9AD-085F8965986F}">
      <dgm:prSet/>
      <dgm:spPr/>
      <dgm:t>
        <a:bodyPr/>
        <a:lstStyle/>
        <a:p>
          <a:endParaRPr lang="ru-RU"/>
        </a:p>
      </dgm:t>
    </dgm:pt>
    <dgm:pt modelId="{0BD2D35B-8EE2-4D0C-893C-D2DB9EE7C2FB}" type="sibTrans" cxnId="{2B848BE2-3B43-4B4E-A9AD-085F8965986F}">
      <dgm:prSet/>
      <dgm:spPr/>
      <dgm:t>
        <a:bodyPr/>
        <a:lstStyle/>
        <a:p>
          <a:endParaRPr lang="ru-RU"/>
        </a:p>
      </dgm:t>
    </dgm:pt>
    <dgm:pt modelId="{5D9005B8-52D3-492E-8334-D250FA4D5BBE}">
      <dgm:prSet phldrT="[Текст]"/>
      <dgm:spPr/>
      <dgm:t>
        <a:bodyPr/>
        <a:lstStyle/>
        <a:p>
          <a:r>
            <a:rPr lang="ru-RU" altLang="ru-RU" dirty="0">
              <a:solidFill>
                <a:schemeClr val="bg1"/>
              </a:solidFill>
            </a:rPr>
            <a:t>Новшества в </a:t>
          </a:r>
          <a:r>
            <a:rPr lang="ru-RU" altLang="ru-RU" b="1" dirty="0">
              <a:solidFill>
                <a:schemeClr val="bg1"/>
              </a:solidFill>
            </a:rPr>
            <a:t>содержании </a:t>
          </a:r>
          <a:r>
            <a:rPr lang="ru-RU" altLang="ru-RU" dirty="0">
              <a:solidFill>
                <a:schemeClr val="bg1"/>
              </a:solidFill>
            </a:rPr>
            <a:t>образования (новые учебные планы, программы, предметы…)</a:t>
          </a:r>
          <a:endParaRPr lang="ru-RU" dirty="0">
            <a:solidFill>
              <a:schemeClr val="bg1"/>
            </a:solidFill>
          </a:endParaRPr>
        </a:p>
      </dgm:t>
    </dgm:pt>
    <dgm:pt modelId="{31DEEF15-F492-4986-A1A8-E1946F9B9A26}" type="parTrans" cxnId="{1F75A5D4-6264-46AE-82CE-9F73342080D5}">
      <dgm:prSet/>
      <dgm:spPr/>
      <dgm:t>
        <a:bodyPr/>
        <a:lstStyle/>
        <a:p>
          <a:endParaRPr lang="ru-RU"/>
        </a:p>
      </dgm:t>
    </dgm:pt>
    <dgm:pt modelId="{D13D336F-BD2F-483B-9606-8CBF1C31760A}" type="sibTrans" cxnId="{1F75A5D4-6264-46AE-82CE-9F73342080D5}">
      <dgm:prSet/>
      <dgm:spPr/>
      <dgm:t>
        <a:bodyPr/>
        <a:lstStyle/>
        <a:p>
          <a:endParaRPr lang="ru-RU"/>
        </a:p>
      </dgm:t>
    </dgm:pt>
    <dgm:pt modelId="{357BB391-0FFD-44DB-9CFB-F33C3779DD43}">
      <dgm:prSet phldrT="[Текст]"/>
      <dgm:spPr/>
      <dgm:t>
        <a:bodyPr/>
        <a:lstStyle/>
        <a:p>
          <a:r>
            <a:rPr lang="ru-RU" altLang="ru-RU" dirty="0">
              <a:solidFill>
                <a:schemeClr val="bg1"/>
              </a:solidFill>
            </a:rPr>
            <a:t>Новшества в </a:t>
          </a:r>
          <a:r>
            <a:rPr lang="ru-RU" altLang="ru-RU" b="1" dirty="0">
              <a:solidFill>
                <a:schemeClr val="bg1"/>
              </a:solidFill>
            </a:rPr>
            <a:t>методиках, технологиях, формах, методах, приёмах, средствах</a:t>
          </a:r>
          <a:r>
            <a:rPr lang="ru-RU" altLang="ru-RU" dirty="0">
              <a:solidFill>
                <a:schemeClr val="bg1"/>
              </a:solidFill>
            </a:rPr>
            <a:t> образовательного процесса</a:t>
          </a:r>
          <a:endParaRPr lang="ru-RU" dirty="0">
            <a:solidFill>
              <a:schemeClr val="bg1"/>
            </a:solidFill>
          </a:endParaRPr>
        </a:p>
      </dgm:t>
    </dgm:pt>
    <dgm:pt modelId="{F79AC69A-9D36-4E12-9651-4AB06899F8B1}" type="parTrans" cxnId="{F9567CAC-2F7C-43D6-A8D4-3ECB5DCCD5CA}">
      <dgm:prSet/>
      <dgm:spPr/>
      <dgm:t>
        <a:bodyPr/>
        <a:lstStyle/>
        <a:p>
          <a:endParaRPr lang="ru-RU"/>
        </a:p>
      </dgm:t>
    </dgm:pt>
    <dgm:pt modelId="{1CD696EC-71AD-45D3-850F-CC4AD19F2148}" type="sibTrans" cxnId="{F9567CAC-2F7C-43D6-A8D4-3ECB5DCCD5CA}">
      <dgm:prSet/>
      <dgm:spPr/>
      <dgm:t>
        <a:bodyPr/>
        <a:lstStyle/>
        <a:p>
          <a:endParaRPr lang="ru-RU"/>
        </a:p>
      </dgm:t>
    </dgm:pt>
    <dgm:pt modelId="{38EE6A6B-0767-4A1F-B157-DC3CDB290E3E}">
      <dgm:prSet/>
      <dgm:spPr/>
      <dgm:t>
        <a:bodyPr/>
        <a:lstStyle/>
        <a:p>
          <a:r>
            <a:rPr lang="ru-RU" altLang="ru-RU" dirty="0">
              <a:solidFill>
                <a:schemeClr val="bg1"/>
              </a:solidFill>
            </a:rPr>
            <a:t>Новшества в </a:t>
          </a:r>
          <a:r>
            <a:rPr lang="ru-RU" altLang="ru-RU" b="1" dirty="0">
              <a:solidFill>
                <a:schemeClr val="bg1"/>
              </a:solidFill>
            </a:rPr>
            <a:t>управлении </a:t>
          </a:r>
          <a:r>
            <a:rPr lang="ru-RU" altLang="ru-RU" dirty="0">
              <a:solidFill>
                <a:schemeClr val="bg1"/>
              </a:solidFill>
            </a:rPr>
            <a:t>образовательным процессом (новая структура, новый перечень функций, новый механизм управления…)  </a:t>
          </a:r>
        </a:p>
      </dgm:t>
    </dgm:pt>
    <dgm:pt modelId="{DCEE5F16-43A6-4AE2-B0F5-705648F52857}" type="parTrans" cxnId="{C9F689AF-997C-457D-AAAC-2A9349970252}">
      <dgm:prSet/>
      <dgm:spPr/>
      <dgm:t>
        <a:bodyPr/>
        <a:lstStyle/>
        <a:p>
          <a:endParaRPr lang="ru-RU"/>
        </a:p>
      </dgm:t>
    </dgm:pt>
    <dgm:pt modelId="{6BA23189-922A-48BD-9996-4338641FDD24}" type="sibTrans" cxnId="{C9F689AF-997C-457D-AAAC-2A9349970252}">
      <dgm:prSet/>
      <dgm:spPr/>
      <dgm:t>
        <a:bodyPr/>
        <a:lstStyle/>
        <a:p>
          <a:endParaRPr lang="ru-RU"/>
        </a:p>
      </dgm:t>
    </dgm:pt>
    <dgm:pt modelId="{1CF694EA-3B48-46D6-AD13-4077D512EC07}">
      <dgm:prSet/>
      <dgm:spPr/>
      <dgm:t>
        <a:bodyPr/>
        <a:lstStyle/>
        <a:p>
          <a:r>
            <a:rPr lang="ru-RU" altLang="ru-RU" dirty="0">
              <a:solidFill>
                <a:schemeClr val="bg1"/>
              </a:solidFill>
            </a:rPr>
            <a:t>Новшества в </a:t>
          </a:r>
          <a:r>
            <a:rPr lang="ru-RU" altLang="ru-RU" b="1" dirty="0">
              <a:solidFill>
                <a:schemeClr val="bg1"/>
              </a:solidFill>
            </a:rPr>
            <a:t>организации</a:t>
          </a:r>
          <a:r>
            <a:rPr lang="ru-RU" altLang="ru-RU" dirty="0">
              <a:solidFill>
                <a:schemeClr val="bg1"/>
              </a:solidFill>
            </a:rPr>
            <a:t> образовательного процесса </a:t>
          </a:r>
        </a:p>
      </dgm:t>
    </dgm:pt>
    <dgm:pt modelId="{68790B75-6370-45C7-90D5-65512B46B387}" type="parTrans" cxnId="{8B962FAC-0225-4D99-B03F-06FD49525954}">
      <dgm:prSet/>
      <dgm:spPr/>
      <dgm:t>
        <a:bodyPr/>
        <a:lstStyle/>
        <a:p>
          <a:endParaRPr lang="ru-RU"/>
        </a:p>
      </dgm:t>
    </dgm:pt>
    <dgm:pt modelId="{CFB8F68A-0362-4A27-9D41-C679421D94CD}" type="sibTrans" cxnId="{8B962FAC-0225-4D99-B03F-06FD49525954}">
      <dgm:prSet/>
      <dgm:spPr/>
      <dgm:t>
        <a:bodyPr/>
        <a:lstStyle/>
        <a:p>
          <a:endParaRPr lang="ru-RU"/>
        </a:p>
      </dgm:t>
    </dgm:pt>
    <dgm:pt modelId="{73120121-0A54-44A3-A6CF-797DBBF866BC}" type="pres">
      <dgm:prSet presAssocID="{15CFD132-A274-4499-B8C0-3598BE4AA291}" presName="composite" presStyleCnt="0">
        <dgm:presLayoutVars>
          <dgm:chMax val="1"/>
          <dgm:dir/>
          <dgm:resizeHandles val="exact"/>
        </dgm:presLayoutVars>
      </dgm:prSet>
      <dgm:spPr/>
      <dgm:t>
        <a:bodyPr/>
        <a:lstStyle/>
        <a:p>
          <a:endParaRPr lang="ru-RU"/>
        </a:p>
      </dgm:t>
    </dgm:pt>
    <dgm:pt modelId="{65014D76-BA95-4F73-976A-49BBFE7D597E}" type="pres">
      <dgm:prSet presAssocID="{9E0FF9BD-0945-4C83-9E00-A7EE01D11933}" presName="roof" presStyleLbl="dkBgShp" presStyleIdx="0" presStyleCnt="2"/>
      <dgm:spPr/>
      <dgm:t>
        <a:bodyPr/>
        <a:lstStyle/>
        <a:p>
          <a:endParaRPr lang="ru-RU"/>
        </a:p>
      </dgm:t>
    </dgm:pt>
    <dgm:pt modelId="{E7A1E2E2-92D4-4B19-971F-1947F6EB8969}" type="pres">
      <dgm:prSet presAssocID="{9E0FF9BD-0945-4C83-9E00-A7EE01D11933}" presName="pillars" presStyleCnt="0"/>
      <dgm:spPr/>
    </dgm:pt>
    <dgm:pt modelId="{09AA97E9-93E2-4B23-9019-03ECF1F1F890}" type="pres">
      <dgm:prSet presAssocID="{9E0FF9BD-0945-4C83-9E00-A7EE01D11933}" presName="pillar1" presStyleLbl="node1" presStyleIdx="0" presStyleCnt="4">
        <dgm:presLayoutVars>
          <dgm:bulletEnabled val="1"/>
        </dgm:presLayoutVars>
      </dgm:prSet>
      <dgm:spPr/>
      <dgm:t>
        <a:bodyPr/>
        <a:lstStyle/>
        <a:p>
          <a:endParaRPr lang="ru-RU"/>
        </a:p>
      </dgm:t>
    </dgm:pt>
    <dgm:pt modelId="{DB69FA32-B07C-41AD-A00D-23F93A9DF779}" type="pres">
      <dgm:prSet presAssocID="{357BB391-0FFD-44DB-9CFB-F33C3779DD43}" presName="pillarX" presStyleLbl="node1" presStyleIdx="1" presStyleCnt="4">
        <dgm:presLayoutVars>
          <dgm:bulletEnabled val="1"/>
        </dgm:presLayoutVars>
      </dgm:prSet>
      <dgm:spPr/>
      <dgm:t>
        <a:bodyPr/>
        <a:lstStyle/>
        <a:p>
          <a:endParaRPr lang="ru-RU"/>
        </a:p>
      </dgm:t>
    </dgm:pt>
    <dgm:pt modelId="{4625BE3D-7620-47AF-93FC-BAB2B479B863}" type="pres">
      <dgm:prSet presAssocID="{1CF694EA-3B48-46D6-AD13-4077D512EC07}" presName="pillarX" presStyleLbl="node1" presStyleIdx="2" presStyleCnt="4">
        <dgm:presLayoutVars>
          <dgm:bulletEnabled val="1"/>
        </dgm:presLayoutVars>
      </dgm:prSet>
      <dgm:spPr/>
      <dgm:t>
        <a:bodyPr/>
        <a:lstStyle/>
        <a:p>
          <a:endParaRPr lang="ru-RU"/>
        </a:p>
      </dgm:t>
    </dgm:pt>
    <dgm:pt modelId="{F721DC72-F896-48D5-B6CD-7BE8EA735CBC}" type="pres">
      <dgm:prSet presAssocID="{38EE6A6B-0767-4A1F-B157-DC3CDB290E3E}" presName="pillarX" presStyleLbl="node1" presStyleIdx="3" presStyleCnt="4">
        <dgm:presLayoutVars>
          <dgm:bulletEnabled val="1"/>
        </dgm:presLayoutVars>
      </dgm:prSet>
      <dgm:spPr/>
      <dgm:t>
        <a:bodyPr/>
        <a:lstStyle/>
        <a:p>
          <a:endParaRPr lang="ru-RU"/>
        </a:p>
      </dgm:t>
    </dgm:pt>
    <dgm:pt modelId="{73DB86D1-9ED0-4519-BCC0-2607DA742C59}" type="pres">
      <dgm:prSet presAssocID="{9E0FF9BD-0945-4C83-9E00-A7EE01D11933}" presName="base" presStyleLbl="dkBgShp" presStyleIdx="1" presStyleCnt="2"/>
      <dgm:spPr/>
    </dgm:pt>
  </dgm:ptLst>
  <dgm:cxnLst>
    <dgm:cxn modelId="{8C9876E1-B75A-4D26-B6B4-8A6F2E2DED58}" type="presOf" srcId="{1CF694EA-3B48-46D6-AD13-4077D512EC07}" destId="{4625BE3D-7620-47AF-93FC-BAB2B479B863}" srcOrd="0" destOrd="0" presId="urn:microsoft.com/office/officeart/2005/8/layout/hList3"/>
    <dgm:cxn modelId="{8B962FAC-0225-4D99-B03F-06FD49525954}" srcId="{9E0FF9BD-0945-4C83-9E00-A7EE01D11933}" destId="{1CF694EA-3B48-46D6-AD13-4077D512EC07}" srcOrd="2" destOrd="0" parTransId="{68790B75-6370-45C7-90D5-65512B46B387}" sibTransId="{CFB8F68A-0362-4A27-9D41-C679421D94CD}"/>
    <dgm:cxn modelId="{C9F689AF-997C-457D-AAAC-2A9349970252}" srcId="{9E0FF9BD-0945-4C83-9E00-A7EE01D11933}" destId="{38EE6A6B-0767-4A1F-B157-DC3CDB290E3E}" srcOrd="3" destOrd="0" parTransId="{DCEE5F16-43A6-4AE2-B0F5-705648F52857}" sibTransId="{6BA23189-922A-48BD-9996-4338641FDD24}"/>
    <dgm:cxn modelId="{1F75A5D4-6264-46AE-82CE-9F73342080D5}" srcId="{9E0FF9BD-0945-4C83-9E00-A7EE01D11933}" destId="{5D9005B8-52D3-492E-8334-D250FA4D5BBE}" srcOrd="0" destOrd="0" parTransId="{31DEEF15-F492-4986-A1A8-E1946F9B9A26}" sibTransId="{D13D336F-BD2F-483B-9606-8CBF1C31760A}"/>
    <dgm:cxn modelId="{F1624DA9-4178-4042-B9EC-4972DBB2CD22}" type="presOf" srcId="{38EE6A6B-0767-4A1F-B157-DC3CDB290E3E}" destId="{F721DC72-F896-48D5-B6CD-7BE8EA735CBC}" srcOrd="0" destOrd="0" presId="urn:microsoft.com/office/officeart/2005/8/layout/hList3"/>
    <dgm:cxn modelId="{58B66AE7-B3FF-4D9A-B1B6-6DEDE76EC189}" type="presOf" srcId="{357BB391-0FFD-44DB-9CFB-F33C3779DD43}" destId="{DB69FA32-B07C-41AD-A00D-23F93A9DF779}" srcOrd="0" destOrd="0" presId="urn:microsoft.com/office/officeart/2005/8/layout/hList3"/>
    <dgm:cxn modelId="{2B848BE2-3B43-4B4E-A9AD-085F8965986F}" srcId="{15CFD132-A274-4499-B8C0-3598BE4AA291}" destId="{9E0FF9BD-0945-4C83-9E00-A7EE01D11933}" srcOrd="0" destOrd="0" parTransId="{64563405-9421-49D0-8B5D-946E9037F082}" sibTransId="{0BD2D35B-8EE2-4D0C-893C-D2DB9EE7C2FB}"/>
    <dgm:cxn modelId="{0CB71264-0C8A-42D8-A151-86E602ED17F1}" type="presOf" srcId="{15CFD132-A274-4499-B8C0-3598BE4AA291}" destId="{73120121-0A54-44A3-A6CF-797DBBF866BC}" srcOrd="0" destOrd="0" presId="urn:microsoft.com/office/officeart/2005/8/layout/hList3"/>
    <dgm:cxn modelId="{F9567CAC-2F7C-43D6-A8D4-3ECB5DCCD5CA}" srcId="{9E0FF9BD-0945-4C83-9E00-A7EE01D11933}" destId="{357BB391-0FFD-44DB-9CFB-F33C3779DD43}" srcOrd="1" destOrd="0" parTransId="{F79AC69A-9D36-4E12-9651-4AB06899F8B1}" sibTransId="{1CD696EC-71AD-45D3-850F-CC4AD19F2148}"/>
    <dgm:cxn modelId="{5D436022-11FE-4A1A-8755-E2FAEB6820A7}" type="presOf" srcId="{5D9005B8-52D3-492E-8334-D250FA4D5BBE}" destId="{09AA97E9-93E2-4B23-9019-03ECF1F1F890}" srcOrd="0" destOrd="0" presId="urn:microsoft.com/office/officeart/2005/8/layout/hList3"/>
    <dgm:cxn modelId="{DF4F5EEE-7238-484E-B600-AEDA5A8F906F}" type="presOf" srcId="{9E0FF9BD-0945-4C83-9E00-A7EE01D11933}" destId="{65014D76-BA95-4F73-976A-49BBFE7D597E}" srcOrd="0" destOrd="0" presId="urn:microsoft.com/office/officeart/2005/8/layout/hList3"/>
    <dgm:cxn modelId="{80664296-8102-4EF7-AFD2-AB4040A4F0AB}" type="presParOf" srcId="{73120121-0A54-44A3-A6CF-797DBBF866BC}" destId="{65014D76-BA95-4F73-976A-49BBFE7D597E}" srcOrd="0" destOrd="0" presId="urn:microsoft.com/office/officeart/2005/8/layout/hList3"/>
    <dgm:cxn modelId="{11998689-0E95-443B-9F32-B5A032C09CBE}" type="presParOf" srcId="{73120121-0A54-44A3-A6CF-797DBBF866BC}" destId="{E7A1E2E2-92D4-4B19-971F-1947F6EB8969}" srcOrd="1" destOrd="0" presId="urn:microsoft.com/office/officeart/2005/8/layout/hList3"/>
    <dgm:cxn modelId="{C395B3F3-417E-4091-83F1-E49B078EE6F7}" type="presParOf" srcId="{E7A1E2E2-92D4-4B19-971F-1947F6EB8969}" destId="{09AA97E9-93E2-4B23-9019-03ECF1F1F890}" srcOrd="0" destOrd="0" presId="urn:microsoft.com/office/officeart/2005/8/layout/hList3"/>
    <dgm:cxn modelId="{E485D2B5-4CFA-40A4-A64F-33A3358FFCEF}" type="presParOf" srcId="{E7A1E2E2-92D4-4B19-971F-1947F6EB8969}" destId="{DB69FA32-B07C-41AD-A00D-23F93A9DF779}" srcOrd="1" destOrd="0" presId="urn:microsoft.com/office/officeart/2005/8/layout/hList3"/>
    <dgm:cxn modelId="{8747A053-BDD1-47C6-A0A8-E69EF6615D52}" type="presParOf" srcId="{E7A1E2E2-92D4-4B19-971F-1947F6EB8969}" destId="{4625BE3D-7620-47AF-93FC-BAB2B479B863}" srcOrd="2" destOrd="0" presId="urn:microsoft.com/office/officeart/2005/8/layout/hList3"/>
    <dgm:cxn modelId="{72B0EEE1-A69F-41D1-BA43-01708FBA02BE}" type="presParOf" srcId="{E7A1E2E2-92D4-4B19-971F-1947F6EB8969}" destId="{F721DC72-F896-48D5-B6CD-7BE8EA735CBC}" srcOrd="3" destOrd="0" presId="urn:microsoft.com/office/officeart/2005/8/layout/hList3"/>
    <dgm:cxn modelId="{005D8079-0ECD-4D4D-AE0D-3E2C730F62EA}" type="presParOf" srcId="{73120121-0A54-44A3-A6CF-797DBBF866BC}" destId="{73DB86D1-9ED0-4519-BCC0-2607DA742C5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CEEE58-A81C-4FF9-837D-B17A928526F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81FF8AD2-CDDD-4579-9D66-C7D4E8B3ED95}">
      <dgm:prSet phldrT="[Текст]" custT="1"/>
      <dgm:spPr/>
      <dgm:t>
        <a:bodyPr/>
        <a:lstStyle/>
        <a:p>
          <a:r>
            <a:rPr lang="ru-RU" sz="3200" dirty="0">
              <a:solidFill>
                <a:schemeClr val="bg1"/>
              </a:solidFill>
            </a:rPr>
            <a:t>Нововведение</a:t>
          </a:r>
        </a:p>
      </dgm:t>
    </dgm:pt>
    <dgm:pt modelId="{037CFBF5-618D-416B-BEF8-F3DA36A1E5DF}" type="parTrans" cxnId="{F025156A-1EFB-495C-A71C-60B8C85DEBBA}">
      <dgm:prSet/>
      <dgm:spPr/>
      <dgm:t>
        <a:bodyPr/>
        <a:lstStyle/>
        <a:p>
          <a:endParaRPr lang="ru-RU"/>
        </a:p>
      </dgm:t>
    </dgm:pt>
    <dgm:pt modelId="{72C6228C-7A38-41AD-85E9-A24549882A6E}" type="sibTrans" cxnId="{F025156A-1EFB-495C-A71C-60B8C85DEBBA}">
      <dgm:prSet/>
      <dgm:spPr/>
      <dgm:t>
        <a:bodyPr/>
        <a:lstStyle/>
        <a:p>
          <a:endParaRPr lang="ru-RU"/>
        </a:p>
      </dgm:t>
    </dgm:pt>
    <dgm:pt modelId="{7759EE8F-2D58-462E-81BC-C63CC4F54522}">
      <dgm:prSet phldrT="[Текст]" custT="1"/>
      <dgm:spPr/>
      <dgm:t>
        <a:bodyPr/>
        <a:lstStyle/>
        <a:p>
          <a:r>
            <a:rPr lang="ru-RU" altLang="ru-RU" sz="2000" dirty="0"/>
            <a:t>Форма управляемого развития, связанная с введением в рассматриваемую систему новых элементов или с установлением новых связей между уже имеющимися элементами. </a:t>
          </a:r>
          <a:endParaRPr lang="ru-RU" sz="2000" dirty="0"/>
        </a:p>
      </dgm:t>
    </dgm:pt>
    <dgm:pt modelId="{36C7739B-D658-4149-8E45-8A161C385827}" type="parTrans" cxnId="{0164F621-88EB-46E9-A8E9-13CC21A981A8}">
      <dgm:prSet/>
      <dgm:spPr/>
      <dgm:t>
        <a:bodyPr/>
        <a:lstStyle/>
        <a:p>
          <a:endParaRPr lang="ru-RU"/>
        </a:p>
      </dgm:t>
    </dgm:pt>
    <dgm:pt modelId="{B364A56A-7C9C-462A-9F5A-A55BD63D4B9D}" type="sibTrans" cxnId="{0164F621-88EB-46E9-A8E9-13CC21A981A8}">
      <dgm:prSet/>
      <dgm:spPr/>
      <dgm:t>
        <a:bodyPr/>
        <a:lstStyle/>
        <a:p>
          <a:endParaRPr lang="ru-RU"/>
        </a:p>
      </dgm:t>
    </dgm:pt>
    <dgm:pt modelId="{FBE696FE-0674-4FE2-8009-698413A4F6E0}">
      <dgm:prSet phldrT="[Текст]" custT="1"/>
      <dgm:spPr/>
      <dgm:t>
        <a:bodyPr/>
        <a:lstStyle/>
        <a:p>
          <a:r>
            <a:rPr lang="ru-RU" sz="3200" dirty="0">
              <a:solidFill>
                <a:schemeClr val="bg1"/>
              </a:solidFill>
            </a:rPr>
            <a:t>Инновация</a:t>
          </a:r>
        </a:p>
      </dgm:t>
    </dgm:pt>
    <dgm:pt modelId="{8F9D5151-2B9A-4BF1-890F-9E93977943E5}" type="parTrans" cxnId="{4DF5C038-DEAB-4020-A6AB-22D26139F0CB}">
      <dgm:prSet/>
      <dgm:spPr/>
      <dgm:t>
        <a:bodyPr/>
        <a:lstStyle/>
        <a:p>
          <a:endParaRPr lang="ru-RU"/>
        </a:p>
      </dgm:t>
    </dgm:pt>
    <dgm:pt modelId="{03A2BD19-5BA1-4508-BDBF-FE0DE7C9A57C}" type="sibTrans" cxnId="{4DF5C038-DEAB-4020-A6AB-22D26139F0CB}">
      <dgm:prSet/>
      <dgm:spPr/>
      <dgm:t>
        <a:bodyPr/>
        <a:lstStyle/>
        <a:p>
          <a:endParaRPr lang="ru-RU"/>
        </a:p>
      </dgm:t>
    </dgm:pt>
    <dgm:pt modelId="{D585D31F-DD7D-41EB-BCBA-287FBA138E69}">
      <dgm:prSet phldrT="[Текст]" custT="1"/>
      <dgm:spPr/>
      <dgm:t>
        <a:bodyPr/>
        <a:lstStyle/>
        <a:p>
          <a:r>
            <a:rPr lang="ru-RU" altLang="ru-RU" sz="2000" dirty="0"/>
            <a:t>Процесс перевода системы из существующего состояния в качественно новое на основе использования новшества, уже прошедшего апробацию и в определённой степени гарантирующего успех преобразования.  </a:t>
          </a:r>
          <a:endParaRPr lang="ru-RU" sz="2000" dirty="0"/>
        </a:p>
      </dgm:t>
    </dgm:pt>
    <dgm:pt modelId="{EA12CBA0-1876-43D9-AED4-837107A13072}" type="parTrans" cxnId="{2059659B-4FC4-4B32-945D-B4F9507A57FD}">
      <dgm:prSet/>
      <dgm:spPr/>
      <dgm:t>
        <a:bodyPr/>
        <a:lstStyle/>
        <a:p>
          <a:endParaRPr lang="ru-RU"/>
        </a:p>
      </dgm:t>
    </dgm:pt>
    <dgm:pt modelId="{A5D715EC-6C4C-4362-8973-31ACEF07D2BC}" type="sibTrans" cxnId="{2059659B-4FC4-4B32-945D-B4F9507A57FD}">
      <dgm:prSet/>
      <dgm:spPr/>
      <dgm:t>
        <a:bodyPr/>
        <a:lstStyle/>
        <a:p>
          <a:endParaRPr lang="ru-RU"/>
        </a:p>
      </dgm:t>
    </dgm:pt>
    <dgm:pt modelId="{C702444B-0DCF-4872-90F5-A2259404B257}">
      <dgm:prSet phldrT="[Текст]" custT="1"/>
      <dgm:spPr/>
      <dgm:t>
        <a:bodyPr/>
        <a:lstStyle/>
        <a:p>
          <a:endParaRPr lang="ru-RU" sz="2000" dirty="0"/>
        </a:p>
      </dgm:t>
    </dgm:pt>
    <dgm:pt modelId="{518A295F-F46C-49AA-AA1F-0693DAAFBA01}" type="parTrans" cxnId="{2188CB1F-CD4B-422F-AF5B-F5D0AC570A9C}">
      <dgm:prSet/>
      <dgm:spPr/>
      <dgm:t>
        <a:bodyPr/>
        <a:lstStyle/>
        <a:p>
          <a:endParaRPr lang="ru-RU"/>
        </a:p>
      </dgm:t>
    </dgm:pt>
    <dgm:pt modelId="{B9D290EB-1916-47F7-9BD6-9EF39D676F2A}" type="sibTrans" cxnId="{2188CB1F-CD4B-422F-AF5B-F5D0AC570A9C}">
      <dgm:prSet/>
      <dgm:spPr/>
      <dgm:t>
        <a:bodyPr/>
        <a:lstStyle/>
        <a:p>
          <a:endParaRPr lang="ru-RU"/>
        </a:p>
      </dgm:t>
    </dgm:pt>
    <dgm:pt modelId="{177BB802-0310-4EC7-99A9-AD5072135DBC}">
      <dgm:prSet phldrT="[Текст]" custT="1"/>
      <dgm:spPr/>
      <dgm:t>
        <a:bodyPr/>
        <a:lstStyle/>
        <a:p>
          <a:endParaRPr lang="ru-RU" sz="2000" dirty="0"/>
        </a:p>
      </dgm:t>
    </dgm:pt>
    <dgm:pt modelId="{F720FE5B-A6B7-47E1-8E34-8FC67A3C0139}" type="parTrans" cxnId="{DB53E272-060B-4474-8B7D-F736C44E7D63}">
      <dgm:prSet/>
      <dgm:spPr/>
      <dgm:t>
        <a:bodyPr/>
        <a:lstStyle/>
        <a:p>
          <a:endParaRPr lang="ru-RU"/>
        </a:p>
      </dgm:t>
    </dgm:pt>
    <dgm:pt modelId="{19A4F44F-4085-449C-AF88-443E26140D4F}" type="sibTrans" cxnId="{DB53E272-060B-4474-8B7D-F736C44E7D63}">
      <dgm:prSet/>
      <dgm:spPr/>
      <dgm:t>
        <a:bodyPr/>
        <a:lstStyle/>
        <a:p>
          <a:endParaRPr lang="ru-RU"/>
        </a:p>
      </dgm:t>
    </dgm:pt>
    <dgm:pt modelId="{58B5A987-5A7F-4042-8ABC-3DF7E285D93D}" type="pres">
      <dgm:prSet presAssocID="{B6CEEE58-A81C-4FF9-837D-B17A928526F6}" presName="Name0" presStyleCnt="0">
        <dgm:presLayoutVars>
          <dgm:dir/>
          <dgm:animLvl val="lvl"/>
          <dgm:resizeHandles/>
        </dgm:presLayoutVars>
      </dgm:prSet>
      <dgm:spPr/>
      <dgm:t>
        <a:bodyPr/>
        <a:lstStyle/>
        <a:p>
          <a:endParaRPr lang="ru-RU"/>
        </a:p>
      </dgm:t>
    </dgm:pt>
    <dgm:pt modelId="{43BA62C6-CABB-42A0-88E4-A39EF62C7C78}" type="pres">
      <dgm:prSet presAssocID="{81FF8AD2-CDDD-4579-9D66-C7D4E8B3ED95}" presName="linNode" presStyleCnt="0"/>
      <dgm:spPr/>
    </dgm:pt>
    <dgm:pt modelId="{F2574B5E-F945-40E9-A289-60DF4FE35806}" type="pres">
      <dgm:prSet presAssocID="{81FF8AD2-CDDD-4579-9D66-C7D4E8B3ED95}" presName="parentShp" presStyleLbl="node1" presStyleIdx="0" presStyleCnt="2">
        <dgm:presLayoutVars>
          <dgm:bulletEnabled val="1"/>
        </dgm:presLayoutVars>
      </dgm:prSet>
      <dgm:spPr/>
      <dgm:t>
        <a:bodyPr/>
        <a:lstStyle/>
        <a:p>
          <a:endParaRPr lang="ru-RU"/>
        </a:p>
      </dgm:t>
    </dgm:pt>
    <dgm:pt modelId="{9908DCE6-6C92-4BCB-A49D-7E2DCFB80BD2}" type="pres">
      <dgm:prSet presAssocID="{81FF8AD2-CDDD-4579-9D66-C7D4E8B3ED95}" presName="childShp" presStyleLbl="bgAccFollowNode1" presStyleIdx="0" presStyleCnt="2" custScaleY="122286">
        <dgm:presLayoutVars>
          <dgm:bulletEnabled val="1"/>
        </dgm:presLayoutVars>
      </dgm:prSet>
      <dgm:spPr/>
      <dgm:t>
        <a:bodyPr/>
        <a:lstStyle/>
        <a:p>
          <a:endParaRPr lang="ru-RU"/>
        </a:p>
      </dgm:t>
    </dgm:pt>
    <dgm:pt modelId="{A1E138E0-9879-4EAB-8308-D8E8519518E3}" type="pres">
      <dgm:prSet presAssocID="{72C6228C-7A38-41AD-85E9-A24549882A6E}" presName="spacing" presStyleCnt="0"/>
      <dgm:spPr/>
    </dgm:pt>
    <dgm:pt modelId="{2ABDC096-F108-4903-87BD-3CF44DF98497}" type="pres">
      <dgm:prSet presAssocID="{FBE696FE-0674-4FE2-8009-698413A4F6E0}" presName="linNode" presStyleCnt="0"/>
      <dgm:spPr/>
    </dgm:pt>
    <dgm:pt modelId="{28F2A4FB-FCF7-432B-AC8C-763D8ACF3B12}" type="pres">
      <dgm:prSet presAssocID="{FBE696FE-0674-4FE2-8009-698413A4F6E0}" presName="parentShp" presStyleLbl="node1" presStyleIdx="1" presStyleCnt="2">
        <dgm:presLayoutVars>
          <dgm:bulletEnabled val="1"/>
        </dgm:presLayoutVars>
      </dgm:prSet>
      <dgm:spPr/>
      <dgm:t>
        <a:bodyPr/>
        <a:lstStyle/>
        <a:p>
          <a:endParaRPr lang="ru-RU"/>
        </a:p>
      </dgm:t>
    </dgm:pt>
    <dgm:pt modelId="{094F6E2E-15B7-4F0C-934D-82016C4167A0}" type="pres">
      <dgm:prSet presAssocID="{FBE696FE-0674-4FE2-8009-698413A4F6E0}" presName="childShp" presStyleLbl="bgAccFollowNode1" presStyleIdx="1" presStyleCnt="2" custScaleY="117283">
        <dgm:presLayoutVars>
          <dgm:bulletEnabled val="1"/>
        </dgm:presLayoutVars>
      </dgm:prSet>
      <dgm:spPr/>
      <dgm:t>
        <a:bodyPr/>
        <a:lstStyle/>
        <a:p>
          <a:endParaRPr lang="ru-RU"/>
        </a:p>
      </dgm:t>
    </dgm:pt>
  </dgm:ptLst>
  <dgm:cxnLst>
    <dgm:cxn modelId="{2188CB1F-CD4B-422F-AF5B-F5D0AC570A9C}" srcId="{FBE696FE-0674-4FE2-8009-698413A4F6E0}" destId="{C702444B-0DCF-4872-90F5-A2259404B257}" srcOrd="0" destOrd="0" parTransId="{518A295F-F46C-49AA-AA1F-0693DAAFBA01}" sibTransId="{B9D290EB-1916-47F7-9BD6-9EF39D676F2A}"/>
    <dgm:cxn modelId="{4DF5C038-DEAB-4020-A6AB-22D26139F0CB}" srcId="{B6CEEE58-A81C-4FF9-837D-B17A928526F6}" destId="{FBE696FE-0674-4FE2-8009-698413A4F6E0}" srcOrd="1" destOrd="0" parTransId="{8F9D5151-2B9A-4BF1-890F-9E93977943E5}" sibTransId="{03A2BD19-5BA1-4508-BDBF-FE0DE7C9A57C}"/>
    <dgm:cxn modelId="{B10E9485-8E09-4713-8918-ADBE88C09AAB}" type="presOf" srcId="{7759EE8F-2D58-462E-81BC-C63CC4F54522}" destId="{9908DCE6-6C92-4BCB-A49D-7E2DCFB80BD2}" srcOrd="0" destOrd="1" presId="urn:microsoft.com/office/officeart/2005/8/layout/vList6"/>
    <dgm:cxn modelId="{8A78634E-FF8B-48A1-B379-EE2FDAC8C688}" type="presOf" srcId="{D585D31F-DD7D-41EB-BCBA-287FBA138E69}" destId="{094F6E2E-15B7-4F0C-934D-82016C4167A0}" srcOrd="0" destOrd="1" presId="urn:microsoft.com/office/officeart/2005/8/layout/vList6"/>
    <dgm:cxn modelId="{9548D3AC-8C91-4816-BB5E-39E9493287B5}" type="presOf" srcId="{C702444B-0DCF-4872-90F5-A2259404B257}" destId="{094F6E2E-15B7-4F0C-934D-82016C4167A0}" srcOrd="0" destOrd="0" presId="urn:microsoft.com/office/officeart/2005/8/layout/vList6"/>
    <dgm:cxn modelId="{BCFA2CA9-9070-4152-9264-81439BA14B20}" type="presOf" srcId="{FBE696FE-0674-4FE2-8009-698413A4F6E0}" destId="{28F2A4FB-FCF7-432B-AC8C-763D8ACF3B12}" srcOrd="0" destOrd="0" presId="urn:microsoft.com/office/officeart/2005/8/layout/vList6"/>
    <dgm:cxn modelId="{F025156A-1EFB-495C-A71C-60B8C85DEBBA}" srcId="{B6CEEE58-A81C-4FF9-837D-B17A928526F6}" destId="{81FF8AD2-CDDD-4579-9D66-C7D4E8B3ED95}" srcOrd="0" destOrd="0" parTransId="{037CFBF5-618D-416B-BEF8-F3DA36A1E5DF}" sibTransId="{72C6228C-7A38-41AD-85E9-A24549882A6E}"/>
    <dgm:cxn modelId="{DB53E272-060B-4474-8B7D-F736C44E7D63}" srcId="{81FF8AD2-CDDD-4579-9D66-C7D4E8B3ED95}" destId="{177BB802-0310-4EC7-99A9-AD5072135DBC}" srcOrd="0" destOrd="0" parTransId="{F720FE5B-A6B7-47E1-8E34-8FC67A3C0139}" sibTransId="{19A4F44F-4085-449C-AF88-443E26140D4F}"/>
    <dgm:cxn modelId="{0164F621-88EB-46E9-A8E9-13CC21A981A8}" srcId="{81FF8AD2-CDDD-4579-9D66-C7D4E8B3ED95}" destId="{7759EE8F-2D58-462E-81BC-C63CC4F54522}" srcOrd="1" destOrd="0" parTransId="{36C7739B-D658-4149-8E45-8A161C385827}" sibTransId="{B364A56A-7C9C-462A-9F5A-A55BD63D4B9D}"/>
    <dgm:cxn modelId="{FD3738BB-DDFE-4244-9DFB-1089D99BFEDC}" type="presOf" srcId="{81FF8AD2-CDDD-4579-9D66-C7D4E8B3ED95}" destId="{F2574B5E-F945-40E9-A289-60DF4FE35806}" srcOrd="0" destOrd="0" presId="urn:microsoft.com/office/officeart/2005/8/layout/vList6"/>
    <dgm:cxn modelId="{2059659B-4FC4-4B32-945D-B4F9507A57FD}" srcId="{FBE696FE-0674-4FE2-8009-698413A4F6E0}" destId="{D585D31F-DD7D-41EB-BCBA-287FBA138E69}" srcOrd="1" destOrd="0" parTransId="{EA12CBA0-1876-43D9-AED4-837107A13072}" sibTransId="{A5D715EC-6C4C-4362-8973-31ACEF07D2BC}"/>
    <dgm:cxn modelId="{3CBB59D9-B98F-4AAB-A497-AF28B077B6F7}" type="presOf" srcId="{B6CEEE58-A81C-4FF9-837D-B17A928526F6}" destId="{58B5A987-5A7F-4042-8ABC-3DF7E285D93D}" srcOrd="0" destOrd="0" presId="urn:microsoft.com/office/officeart/2005/8/layout/vList6"/>
    <dgm:cxn modelId="{9085FDBF-F872-4EFD-ACBD-9B81802BE355}" type="presOf" srcId="{177BB802-0310-4EC7-99A9-AD5072135DBC}" destId="{9908DCE6-6C92-4BCB-A49D-7E2DCFB80BD2}" srcOrd="0" destOrd="0" presId="urn:microsoft.com/office/officeart/2005/8/layout/vList6"/>
    <dgm:cxn modelId="{7D1B7685-E0A8-4090-BBBC-00B42DBC8DBD}" type="presParOf" srcId="{58B5A987-5A7F-4042-8ABC-3DF7E285D93D}" destId="{43BA62C6-CABB-42A0-88E4-A39EF62C7C78}" srcOrd="0" destOrd="0" presId="urn:microsoft.com/office/officeart/2005/8/layout/vList6"/>
    <dgm:cxn modelId="{7E4F9C02-FC30-42DD-A343-03F9553BE4EE}" type="presParOf" srcId="{43BA62C6-CABB-42A0-88E4-A39EF62C7C78}" destId="{F2574B5E-F945-40E9-A289-60DF4FE35806}" srcOrd="0" destOrd="0" presId="urn:microsoft.com/office/officeart/2005/8/layout/vList6"/>
    <dgm:cxn modelId="{3A8C9D6A-8412-4B18-8DAC-E3E7029B73E3}" type="presParOf" srcId="{43BA62C6-CABB-42A0-88E4-A39EF62C7C78}" destId="{9908DCE6-6C92-4BCB-A49D-7E2DCFB80BD2}" srcOrd="1" destOrd="0" presId="urn:microsoft.com/office/officeart/2005/8/layout/vList6"/>
    <dgm:cxn modelId="{991193A0-5532-4995-ADAA-DF4BD27BB85C}" type="presParOf" srcId="{58B5A987-5A7F-4042-8ABC-3DF7E285D93D}" destId="{A1E138E0-9879-4EAB-8308-D8E8519518E3}" srcOrd="1" destOrd="0" presId="urn:microsoft.com/office/officeart/2005/8/layout/vList6"/>
    <dgm:cxn modelId="{2F0270CE-1AD4-4D0C-A1D7-5498ED7D2CBA}" type="presParOf" srcId="{58B5A987-5A7F-4042-8ABC-3DF7E285D93D}" destId="{2ABDC096-F108-4903-87BD-3CF44DF98497}" srcOrd="2" destOrd="0" presId="urn:microsoft.com/office/officeart/2005/8/layout/vList6"/>
    <dgm:cxn modelId="{D7C04B77-AC94-4E1A-B277-2896003C1297}" type="presParOf" srcId="{2ABDC096-F108-4903-87BD-3CF44DF98497}" destId="{28F2A4FB-FCF7-432B-AC8C-763D8ACF3B12}" srcOrd="0" destOrd="0" presId="urn:microsoft.com/office/officeart/2005/8/layout/vList6"/>
    <dgm:cxn modelId="{09F6DB7E-EDF6-45EF-9A35-982AD4D83F17}" type="presParOf" srcId="{2ABDC096-F108-4903-87BD-3CF44DF98497}" destId="{094F6E2E-15B7-4F0C-934D-82016C4167A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6C5C72-1411-4DAB-9EE4-F596F36A86F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10FD5AF6-D74B-4B9D-814D-E342EE5D98A9}">
      <dgm:prSet phldrT="[Текст]" custT="1"/>
      <dgm:spPr/>
      <dgm:t>
        <a:bodyPr/>
        <a:lstStyle/>
        <a:p>
          <a:r>
            <a:rPr lang="ru-RU" altLang="ru-RU" sz="3200" b="1" dirty="0"/>
            <a:t>Основание: инновационный потенциал </a:t>
          </a:r>
          <a:endParaRPr lang="ru-RU" sz="3200" dirty="0"/>
        </a:p>
      </dgm:t>
    </dgm:pt>
    <dgm:pt modelId="{E821E6BB-637C-44B8-8A1C-A9CCE7852229}" type="parTrans" cxnId="{D686E7B0-B360-4D48-852C-2BA00ABCA1BE}">
      <dgm:prSet/>
      <dgm:spPr/>
      <dgm:t>
        <a:bodyPr/>
        <a:lstStyle/>
        <a:p>
          <a:endParaRPr lang="ru-RU"/>
        </a:p>
      </dgm:t>
    </dgm:pt>
    <dgm:pt modelId="{95BA3A8F-178E-45D2-B60D-33D669548B4A}" type="sibTrans" cxnId="{D686E7B0-B360-4D48-852C-2BA00ABCA1BE}">
      <dgm:prSet/>
      <dgm:spPr/>
      <dgm:t>
        <a:bodyPr/>
        <a:lstStyle/>
        <a:p>
          <a:endParaRPr lang="ru-RU"/>
        </a:p>
      </dgm:t>
    </dgm:pt>
    <dgm:pt modelId="{9164B3E3-9EDD-497D-8B85-AECEBBEBA36D}">
      <dgm:prSet phldrT="[Текст]"/>
      <dgm:spPr/>
      <dgm:t>
        <a:bodyPr/>
        <a:lstStyle/>
        <a:p>
          <a:r>
            <a:rPr lang="ru-RU" altLang="ru-RU" b="1" dirty="0">
              <a:solidFill>
                <a:schemeClr val="bg1"/>
              </a:solidFill>
            </a:rPr>
            <a:t>Радикальные</a:t>
          </a:r>
          <a:r>
            <a:rPr lang="ru-RU" altLang="ru-RU" dirty="0">
              <a:solidFill>
                <a:schemeClr val="bg1"/>
              </a:solidFill>
            </a:rPr>
            <a:t> нововведения – введение ранее неизвестных новшеств, существенно меняющих структуру, содержание деятельности, ценности людей и организаций</a:t>
          </a:r>
          <a:endParaRPr lang="ru-RU" dirty="0">
            <a:solidFill>
              <a:schemeClr val="bg1"/>
            </a:solidFill>
          </a:endParaRPr>
        </a:p>
      </dgm:t>
    </dgm:pt>
    <dgm:pt modelId="{C7B45922-F59A-4CF6-ACF1-B1044A465FA9}" type="parTrans" cxnId="{4B6CF5FF-A03D-4B1E-AFD3-B13358530A61}">
      <dgm:prSet/>
      <dgm:spPr/>
      <dgm:t>
        <a:bodyPr/>
        <a:lstStyle/>
        <a:p>
          <a:endParaRPr lang="ru-RU"/>
        </a:p>
      </dgm:t>
    </dgm:pt>
    <dgm:pt modelId="{F5BCEA72-7668-488B-8114-B6A405263CD9}" type="sibTrans" cxnId="{4B6CF5FF-A03D-4B1E-AFD3-B13358530A61}">
      <dgm:prSet/>
      <dgm:spPr/>
      <dgm:t>
        <a:bodyPr/>
        <a:lstStyle/>
        <a:p>
          <a:endParaRPr lang="ru-RU"/>
        </a:p>
      </dgm:t>
    </dgm:pt>
    <dgm:pt modelId="{3E2BC8C3-1499-4C9B-9DC2-C24BEA3AE13D}">
      <dgm:prSet/>
      <dgm:spPr/>
      <dgm:t>
        <a:bodyPr/>
        <a:lstStyle/>
        <a:p>
          <a:endParaRPr lang="ru-RU"/>
        </a:p>
      </dgm:t>
    </dgm:pt>
    <dgm:pt modelId="{5E5B4A18-EF13-40A0-A3F1-122D292A9752}" type="parTrans" cxnId="{80FF9F5F-8EF2-4CD9-A4BA-617E3B1629BD}">
      <dgm:prSet/>
      <dgm:spPr/>
      <dgm:t>
        <a:bodyPr/>
        <a:lstStyle/>
        <a:p>
          <a:endParaRPr lang="ru-RU"/>
        </a:p>
      </dgm:t>
    </dgm:pt>
    <dgm:pt modelId="{EBF7F7C7-8D34-4E96-8242-684B72A60BDF}" type="sibTrans" cxnId="{80FF9F5F-8EF2-4CD9-A4BA-617E3B1629BD}">
      <dgm:prSet/>
      <dgm:spPr/>
      <dgm:t>
        <a:bodyPr/>
        <a:lstStyle/>
        <a:p>
          <a:endParaRPr lang="ru-RU"/>
        </a:p>
      </dgm:t>
    </dgm:pt>
    <dgm:pt modelId="{18E3BEBA-F1A0-4263-8C09-849155645EC7}">
      <dgm:prSet/>
      <dgm:spPr/>
      <dgm:t>
        <a:bodyPr/>
        <a:lstStyle/>
        <a:p>
          <a:endParaRPr lang="ru-RU"/>
        </a:p>
      </dgm:t>
    </dgm:pt>
    <dgm:pt modelId="{6F2159B5-3401-40D9-8F13-E15DCE896A7D}" type="parTrans" cxnId="{825F239D-3604-4153-89D8-F1A08D3F521D}">
      <dgm:prSet/>
      <dgm:spPr/>
      <dgm:t>
        <a:bodyPr/>
        <a:lstStyle/>
        <a:p>
          <a:endParaRPr lang="ru-RU"/>
        </a:p>
      </dgm:t>
    </dgm:pt>
    <dgm:pt modelId="{C2F9DB1D-1DBD-4916-AFA6-7BDB57B74768}" type="sibTrans" cxnId="{825F239D-3604-4153-89D8-F1A08D3F521D}">
      <dgm:prSet/>
      <dgm:spPr/>
      <dgm:t>
        <a:bodyPr/>
        <a:lstStyle/>
        <a:p>
          <a:endParaRPr lang="ru-RU"/>
        </a:p>
      </dgm:t>
    </dgm:pt>
    <dgm:pt modelId="{2B01726D-6B59-4A19-8F42-5B381B07EA42}">
      <dgm:prSet/>
      <dgm:spPr/>
      <dgm:t>
        <a:bodyPr/>
        <a:lstStyle/>
        <a:p>
          <a:endParaRPr lang="ru-RU"/>
        </a:p>
      </dgm:t>
    </dgm:pt>
    <dgm:pt modelId="{75CAE027-B39D-49BB-A155-F1475C46F7A5}" type="parTrans" cxnId="{E48ADD06-BF33-4F5E-B08E-AA6AA352B36E}">
      <dgm:prSet/>
      <dgm:spPr/>
      <dgm:t>
        <a:bodyPr/>
        <a:lstStyle/>
        <a:p>
          <a:endParaRPr lang="ru-RU"/>
        </a:p>
      </dgm:t>
    </dgm:pt>
    <dgm:pt modelId="{DC12087C-0FB9-45C6-9767-9FFF0E0C3B48}" type="sibTrans" cxnId="{E48ADD06-BF33-4F5E-B08E-AA6AA352B36E}">
      <dgm:prSet/>
      <dgm:spPr/>
      <dgm:t>
        <a:bodyPr/>
        <a:lstStyle/>
        <a:p>
          <a:endParaRPr lang="ru-RU"/>
        </a:p>
      </dgm:t>
    </dgm:pt>
    <dgm:pt modelId="{6987EE24-E999-4ABE-A565-82E3DF3971CD}">
      <dgm:prSet/>
      <dgm:spPr/>
      <dgm:t>
        <a:bodyPr/>
        <a:lstStyle/>
        <a:p>
          <a:endParaRPr lang="ru-RU"/>
        </a:p>
      </dgm:t>
    </dgm:pt>
    <dgm:pt modelId="{EA6D3A7B-6D89-4CAD-BEE5-0174B81EA266}" type="parTrans" cxnId="{83E3C774-8FE1-4BD7-B9E2-A33480D611AA}">
      <dgm:prSet/>
      <dgm:spPr/>
      <dgm:t>
        <a:bodyPr/>
        <a:lstStyle/>
        <a:p>
          <a:endParaRPr lang="ru-RU"/>
        </a:p>
      </dgm:t>
    </dgm:pt>
    <dgm:pt modelId="{6DA9583F-8F57-4879-AD3C-56687E28F3B7}" type="sibTrans" cxnId="{83E3C774-8FE1-4BD7-B9E2-A33480D611AA}">
      <dgm:prSet/>
      <dgm:spPr/>
      <dgm:t>
        <a:bodyPr/>
        <a:lstStyle/>
        <a:p>
          <a:endParaRPr lang="ru-RU"/>
        </a:p>
      </dgm:t>
    </dgm:pt>
    <dgm:pt modelId="{AF5FF0D8-917C-485F-99D9-B881116A6F23}">
      <dgm:prSet/>
      <dgm:spPr/>
      <dgm:t>
        <a:bodyPr/>
        <a:lstStyle/>
        <a:p>
          <a:r>
            <a:rPr lang="ru-RU" altLang="ru-RU" b="1" dirty="0">
              <a:solidFill>
                <a:schemeClr val="bg1"/>
              </a:solidFill>
            </a:rPr>
            <a:t>Комбинаторные</a:t>
          </a:r>
          <a:r>
            <a:rPr lang="ru-RU" altLang="ru-RU" dirty="0">
              <a:solidFill>
                <a:schemeClr val="bg1"/>
              </a:solidFill>
            </a:rPr>
            <a:t> нововведения- соединение ранее известных элементов в новое </a:t>
          </a:r>
          <a:endParaRPr lang="ru-RU" dirty="0">
            <a:solidFill>
              <a:schemeClr val="bg1"/>
            </a:solidFill>
          </a:endParaRPr>
        </a:p>
      </dgm:t>
    </dgm:pt>
    <dgm:pt modelId="{DDF1288D-4A28-4707-B9DF-C69F7C640892}" type="parTrans" cxnId="{D3A63636-88F4-49A8-8996-0BF65BED0B87}">
      <dgm:prSet/>
      <dgm:spPr/>
      <dgm:t>
        <a:bodyPr/>
        <a:lstStyle/>
        <a:p>
          <a:endParaRPr lang="ru-RU"/>
        </a:p>
      </dgm:t>
    </dgm:pt>
    <dgm:pt modelId="{22D1D79A-C4D7-462F-899F-9D3EBD694B33}" type="sibTrans" cxnId="{D3A63636-88F4-49A8-8996-0BF65BED0B87}">
      <dgm:prSet/>
      <dgm:spPr/>
      <dgm:t>
        <a:bodyPr/>
        <a:lstStyle/>
        <a:p>
          <a:endParaRPr lang="ru-RU"/>
        </a:p>
      </dgm:t>
    </dgm:pt>
    <dgm:pt modelId="{EBF6E4EF-70FA-48C3-B454-CE3BB61D0E70}">
      <dgm:prSet/>
      <dgm:spPr/>
      <dgm:t>
        <a:bodyPr/>
        <a:lstStyle/>
        <a:p>
          <a:r>
            <a:rPr lang="ru-RU" altLang="ru-RU" b="1" dirty="0">
              <a:solidFill>
                <a:schemeClr val="bg1"/>
              </a:solidFill>
            </a:rPr>
            <a:t>Модифицирующие </a:t>
          </a:r>
          <a:r>
            <a:rPr lang="ru-RU" altLang="ru-RU" dirty="0">
              <a:solidFill>
                <a:schemeClr val="bg1"/>
              </a:solidFill>
            </a:rPr>
            <a:t>нововведения – улучшение, дополнение имеющегося без его существенного изменения</a:t>
          </a:r>
          <a:endParaRPr lang="ru-RU" dirty="0">
            <a:solidFill>
              <a:schemeClr val="bg1"/>
            </a:solidFill>
          </a:endParaRPr>
        </a:p>
      </dgm:t>
    </dgm:pt>
    <dgm:pt modelId="{37BC9C8C-B1C4-4C04-804D-7AE06A9E9EF4}" type="parTrans" cxnId="{5C9647AC-99E4-450B-9D73-1129192ADF9E}">
      <dgm:prSet/>
      <dgm:spPr/>
      <dgm:t>
        <a:bodyPr/>
        <a:lstStyle/>
        <a:p>
          <a:endParaRPr lang="ru-RU"/>
        </a:p>
      </dgm:t>
    </dgm:pt>
    <dgm:pt modelId="{901AE711-0531-4947-AB4C-84EFCC4C30D9}" type="sibTrans" cxnId="{5C9647AC-99E4-450B-9D73-1129192ADF9E}">
      <dgm:prSet/>
      <dgm:spPr/>
      <dgm:t>
        <a:bodyPr/>
        <a:lstStyle/>
        <a:p>
          <a:endParaRPr lang="ru-RU"/>
        </a:p>
      </dgm:t>
    </dgm:pt>
    <dgm:pt modelId="{8BA0E49C-23D6-48A4-B043-340F35279448}" type="pres">
      <dgm:prSet presAssocID="{1D6C5C72-1411-4DAB-9EE4-F596F36A86F8}" presName="composite" presStyleCnt="0">
        <dgm:presLayoutVars>
          <dgm:chMax val="1"/>
          <dgm:dir/>
          <dgm:resizeHandles val="exact"/>
        </dgm:presLayoutVars>
      </dgm:prSet>
      <dgm:spPr/>
      <dgm:t>
        <a:bodyPr/>
        <a:lstStyle/>
        <a:p>
          <a:endParaRPr lang="ru-RU"/>
        </a:p>
      </dgm:t>
    </dgm:pt>
    <dgm:pt modelId="{C272AA09-2540-4924-BEEF-579E6C59B80E}" type="pres">
      <dgm:prSet presAssocID="{10FD5AF6-D74B-4B9D-814D-E342EE5D98A9}" presName="roof" presStyleLbl="dkBgShp" presStyleIdx="0" presStyleCnt="2"/>
      <dgm:spPr/>
      <dgm:t>
        <a:bodyPr/>
        <a:lstStyle/>
        <a:p>
          <a:endParaRPr lang="ru-RU"/>
        </a:p>
      </dgm:t>
    </dgm:pt>
    <dgm:pt modelId="{9D7B987D-8E00-4457-897B-B282CEF341DC}" type="pres">
      <dgm:prSet presAssocID="{10FD5AF6-D74B-4B9D-814D-E342EE5D98A9}" presName="pillars" presStyleCnt="0"/>
      <dgm:spPr/>
    </dgm:pt>
    <dgm:pt modelId="{638D41F3-D1DC-4DD6-887B-0C202C7FCCD1}" type="pres">
      <dgm:prSet presAssocID="{10FD5AF6-D74B-4B9D-814D-E342EE5D98A9}" presName="pillar1" presStyleLbl="node1" presStyleIdx="0" presStyleCnt="3">
        <dgm:presLayoutVars>
          <dgm:bulletEnabled val="1"/>
        </dgm:presLayoutVars>
      </dgm:prSet>
      <dgm:spPr/>
      <dgm:t>
        <a:bodyPr/>
        <a:lstStyle/>
        <a:p>
          <a:endParaRPr lang="ru-RU"/>
        </a:p>
      </dgm:t>
    </dgm:pt>
    <dgm:pt modelId="{7F8B16F0-3C31-4216-BE55-A1F25EB51406}" type="pres">
      <dgm:prSet presAssocID="{AF5FF0D8-917C-485F-99D9-B881116A6F23}" presName="pillarX" presStyleLbl="node1" presStyleIdx="1" presStyleCnt="3">
        <dgm:presLayoutVars>
          <dgm:bulletEnabled val="1"/>
        </dgm:presLayoutVars>
      </dgm:prSet>
      <dgm:spPr/>
      <dgm:t>
        <a:bodyPr/>
        <a:lstStyle/>
        <a:p>
          <a:endParaRPr lang="ru-RU"/>
        </a:p>
      </dgm:t>
    </dgm:pt>
    <dgm:pt modelId="{5CB398CE-C3BB-413F-9FF4-09BC4E095E39}" type="pres">
      <dgm:prSet presAssocID="{EBF6E4EF-70FA-48C3-B454-CE3BB61D0E70}" presName="pillarX" presStyleLbl="node1" presStyleIdx="2" presStyleCnt="3">
        <dgm:presLayoutVars>
          <dgm:bulletEnabled val="1"/>
        </dgm:presLayoutVars>
      </dgm:prSet>
      <dgm:spPr/>
      <dgm:t>
        <a:bodyPr/>
        <a:lstStyle/>
        <a:p>
          <a:endParaRPr lang="ru-RU"/>
        </a:p>
      </dgm:t>
    </dgm:pt>
    <dgm:pt modelId="{FDEB9AD7-57C1-43B6-A00F-5642CCAF557B}" type="pres">
      <dgm:prSet presAssocID="{10FD5AF6-D74B-4B9D-814D-E342EE5D98A9}" presName="base" presStyleLbl="dkBgShp" presStyleIdx="1" presStyleCnt="2"/>
      <dgm:spPr/>
    </dgm:pt>
  </dgm:ptLst>
  <dgm:cxnLst>
    <dgm:cxn modelId="{D686E7B0-B360-4D48-852C-2BA00ABCA1BE}" srcId="{1D6C5C72-1411-4DAB-9EE4-F596F36A86F8}" destId="{10FD5AF6-D74B-4B9D-814D-E342EE5D98A9}" srcOrd="0" destOrd="0" parTransId="{E821E6BB-637C-44B8-8A1C-A9CCE7852229}" sibTransId="{95BA3A8F-178E-45D2-B60D-33D669548B4A}"/>
    <dgm:cxn modelId="{65437C64-5951-4CF1-B98C-E5C86D915626}" type="presOf" srcId="{1D6C5C72-1411-4DAB-9EE4-F596F36A86F8}" destId="{8BA0E49C-23D6-48A4-B043-340F35279448}" srcOrd="0" destOrd="0" presId="urn:microsoft.com/office/officeart/2005/8/layout/hList3"/>
    <dgm:cxn modelId="{83E3C774-8FE1-4BD7-B9E2-A33480D611AA}" srcId="{1D6C5C72-1411-4DAB-9EE4-F596F36A86F8}" destId="{6987EE24-E999-4ABE-A565-82E3DF3971CD}" srcOrd="1" destOrd="0" parTransId="{EA6D3A7B-6D89-4CAD-BEE5-0174B81EA266}" sibTransId="{6DA9583F-8F57-4879-AD3C-56687E28F3B7}"/>
    <dgm:cxn modelId="{81AA2CE9-79E9-4857-854C-8AF3B28BD40B}" type="presOf" srcId="{AF5FF0D8-917C-485F-99D9-B881116A6F23}" destId="{7F8B16F0-3C31-4216-BE55-A1F25EB51406}" srcOrd="0" destOrd="0" presId="urn:microsoft.com/office/officeart/2005/8/layout/hList3"/>
    <dgm:cxn modelId="{E48ADD06-BF33-4F5E-B08E-AA6AA352B36E}" srcId="{1D6C5C72-1411-4DAB-9EE4-F596F36A86F8}" destId="{2B01726D-6B59-4A19-8F42-5B381B07EA42}" srcOrd="3" destOrd="0" parTransId="{75CAE027-B39D-49BB-A155-F1475C46F7A5}" sibTransId="{DC12087C-0FB9-45C6-9767-9FFF0E0C3B48}"/>
    <dgm:cxn modelId="{5C9647AC-99E4-450B-9D73-1129192ADF9E}" srcId="{10FD5AF6-D74B-4B9D-814D-E342EE5D98A9}" destId="{EBF6E4EF-70FA-48C3-B454-CE3BB61D0E70}" srcOrd="2" destOrd="0" parTransId="{37BC9C8C-B1C4-4C04-804D-7AE06A9E9EF4}" sibTransId="{901AE711-0531-4947-AB4C-84EFCC4C30D9}"/>
    <dgm:cxn modelId="{4B6CF5FF-A03D-4B1E-AFD3-B13358530A61}" srcId="{10FD5AF6-D74B-4B9D-814D-E342EE5D98A9}" destId="{9164B3E3-9EDD-497D-8B85-AECEBBEBA36D}" srcOrd="0" destOrd="0" parTransId="{C7B45922-F59A-4CF6-ACF1-B1044A465FA9}" sibTransId="{F5BCEA72-7668-488B-8114-B6A405263CD9}"/>
    <dgm:cxn modelId="{91253776-A8BA-4599-8EAF-04625C686657}" type="presOf" srcId="{9164B3E3-9EDD-497D-8B85-AECEBBEBA36D}" destId="{638D41F3-D1DC-4DD6-887B-0C202C7FCCD1}" srcOrd="0" destOrd="0" presId="urn:microsoft.com/office/officeart/2005/8/layout/hList3"/>
    <dgm:cxn modelId="{825F239D-3604-4153-89D8-F1A08D3F521D}" srcId="{1D6C5C72-1411-4DAB-9EE4-F596F36A86F8}" destId="{18E3BEBA-F1A0-4263-8C09-849155645EC7}" srcOrd="2" destOrd="0" parTransId="{6F2159B5-3401-40D9-8F13-E15DCE896A7D}" sibTransId="{C2F9DB1D-1DBD-4916-AFA6-7BDB57B74768}"/>
    <dgm:cxn modelId="{80FF9F5F-8EF2-4CD9-A4BA-617E3B1629BD}" srcId="{1D6C5C72-1411-4DAB-9EE4-F596F36A86F8}" destId="{3E2BC8C3-1499-4C9B-9DC2-C24BEA3AE13D}" srcOrd="4" destOrd="0" parTransId="{5E5B4A18-EF13-40A0-A3F1-122D292A9752}" sibTransId="{EBF7F7C7-8D34-4E96-8242-684B72A60BDF}"/>
    <dgm:cxn modelId="{12B8F0B2-B4F2-4345-B2BF-FF2A833AE58B}" type="presOf" srcId="{10FD5AF6-D74B-4B9D-814D-E342EE5D98A9}" destId="{C272AA09-2540-4924-BEEF-579E6C59B80E}" srcOrd="0" destOrd="0" presId="urn:microsoft.com/office/officeart/2005/8/layout/hList3"/>
    <dgm:cxn modelId="{4BC888F1-4580-4C45-8F95-9D90774CE482}" type="presOf" srcId="{EBF6E4EF-70FA-48C3-B454-CE3BB61D0E70}" destId="{5CB398CE-C3BB-413F-9FF4-09BC4E095E39}" srcOrd="0" destOrd="0" presId="urn:microsoft.com/office/officeart/2005/8/layout/hList3"/>
    <dgm:cxn modelId="{D3A63636-88F4-49A8-8996-0BF65BED0B87}" srcId="{10FD5AF6-D74B-4B9D-814D-E342EE5D98A9}" destId="{AF5FF0D8-917C-485F-99D9-B881116A6F23}" srcOrd="1" destOrd="0" parTransId="{DDF1288D-4A28-4707-B9DF-C69F7C640892}" sibTransId="{22D1D79A-C4D7-462F-899F-9D3EBD694B33}"/>
    <dgm:cxn modelId="{AE27934E-921B-45AA-A2D9-5531D062EF8F}" type="presParOf" srcId="{8BA0E49C-23D6-48A4-B043-340F35279448}" destId="{C272AA09-2540-4924-BEEF-579E6C59B80E}" srcOrd="0" destOrd="0" presId="urn:microsoft.com/office/officeart/2005/8/layout/hList3"/>
    <dgm:cxn modelId="{9649226E-07B2-4C07-B3B7-4B5AA9074F1A}" type="presParOf" srcId="{8BA0E49C-23D6-48A4-B043-340F35279448}" destId="{9D7B987D-8E00-4457-897B-B282CEF341DC}" srcOrd="1" destOrd="0" presId="urn:microsoft.com/office/officeart/2005/8/layout/hList3"/>
    <dgm:cxn modelId="{2F754FB6-791D-4486-974B-5B14E4212D34}" type="presParOf" srcId="{9D7B987D-8E00-4457-897B-B282CEF341DC}" destId="{638D41F3-D1DC-4DD6-887B-0C202C7FCCD1}" srcOrd="0" destOrd="0" presId="urn:microsoft.com/office/officeart/2005/8/layout/hList3"/>
    <dgm:cxn modelId="{1F6B17AA-CB82-4579-9036-AB625C2D4C20}" type="presParOf" srcId="{9D7B987D-8E00-4457-897B-B282CEF341DC}" destId="{7F8B16F0-3C31-4216-BE55-A1F25EB51406}" srcOrd="1" destOrd="0" presId="urn:microsoft.com/office/officeart/2005/8/layout/hList3"/>
    <dgm:cxn modelId="{7DC39D14-3FE5-4D63-9371-A9141E24C0F8}" type="presParOf" srcId="{9D7B987D-8E00-4457-897B-B282CEF341DC}" destId="{5CB398CE-C3BB-413F-9FF4-09BC4E095E39}" srcOrd="2" destOrd="0" presId="urn:microsoft.com/office/officeart/2005/8/layout/hList3"/>
    <dgm:cxn modelId="{B6FCDD04-4C60-472C-A063-0386D105573C}" type="presParOf" srcId="{8BA0E49C-23D6-48A4-B043-340F35279448}" destId="{FDEB9AD7-57C1-43B6-A00F-5642CCAF557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E26AA3-4355-4B22-ABB7-5ED42483BA4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E730F2C7-C4B2-4DC0-B77A-8E0DC62F8449}">
      <dgm:prSet phldrT="[Текст]" custT="1"/>
      <dgm:spPr/>
      <dgm:t>
        <a:bodyPr/>
        <a:lstStyle/>
        <a:p>
          <a:r>
            <a:rPr lang="ru-RU" altLang="ru-RU" sz="3200" dirty="0"/>
            <a:t>Основание- </a:t>
          </a:r>
          <a:r>
            <a:rPr lang="ru-RU" altLang="ru-RU" sz="3200" b="1" dirty="0"/>
            <a:t>масштаб </a:t>
          </a:r>
          <a:r>
            <a:rPr lang="ru-RU" altLang="ru-RU" sz="3200" dirty="0"/>
            <a:t>преобразований</a:t>
          </a:r>
          <a:endParaRPr lang="ru-RU" sz="3200" dirty="0"/>
        </a:p>
      </dgm:t>
    </dgm:pt>
    <dgm:pt modelId="{1DE73B1B-FBE1-4DDE-8F64-738B31BE943D}" type="parTrans" cxnId="{38554D5C-FCAD-48C8-91BF-DFD3ABEC4824}">
      <dgm:prSet/>
      <dgm:spPr/>
      <dgm:t>
        <a:bodyPr/>
        <a:lstStyle/>
        <a:p>
          <a:endParaRPr lang="ru-RU"/>
        </a:p>
      </dgm:t>
    </dgm:pt>
    <dgm:pt modelId="{0E23F184-4D13-4913-B3B3-7AC1DBAADFC0}" type="sibTrans" cxnId="{38554D5C-FCAD-48C8-91BF-DFD3ABEC4824}">
      <dgm:prSet/>
      <dgm:spPr/>
      <dgm:t>
        <a:bodyPr/>
        <a:lstStyle/>
        <a:p>
          <a:endParaRPr lang="ru-RU"/>
        </a:p>
      </dgm:t>
    </dgm:pt>
    <dgm:pt modelId="{3FF3F783-4620-4BE8-B40D-347C3DE84490}">
      <dgm:prSet phldrT="[Текст]" custT="1"/>
      <dgm:spPr/>
      <dgm:t>
        <a:bodyPr/>
        <a:lstStyle/>
        <a:p>
          <a:r>
            <a:rPr lang="ru-RU" altLang="ru-RU" sz="2400" b="1" dirty="0">
              <a:solidFill>
                <a:schemeClr val="bg1"/>
              </a:solidFill>
            </a:rPr>
            <a:t>Локальные </a:t>
          </a:r>
          <a:r>
            <a:rPr lang="ru-RU" altLang="ru-RU" sz="2400" dirty="0">
              <a:solidFill>
                <a:schemeClr val="bg1"/>
              </a:solidFill>
            </a:rPr>
            <a:t>– единичные изменения, не связанные между собой</a:t>
          </a:r>
          <a:endParaRPr lang="ru-RU" sz="2400" dirty="0">
            <a:solidFill>
              <a:schemeClr val="bg1"/>
            </a:solidFill>
          </a:endParaRPr>
        </a:p>
      </dgm:t>
    </dgm:pt>
    <dgm:pt modelId="{929B7BA4-7F0C-47AA-AA17-1C219E621AC5}" type="parTrans" cxnId="{B762FDBC-BB2D-4226-A07C-E0E3110F123F}">
      <dgm:prSet/>
      <dgm:spPr/>
      <dgm:t>
        <a:bodyPr/>
        <a:lstStyle/>
        <a:p>
          <a:endParaRPr lang="ru-RU"/>
        </a:p>
      </dgm:t>
    </dgm:pt>
    <dgm:pt modelId="{4142836D-ACC1-4FB2-A0B0-96B3F614608B}" type="sibTrans" cxnId="{B762FDBC-BB2D-4226-A07C-E0E3110F123F}">
      <dgm:prSet/>
      <dgm:spPr/>
      <dgm:t>
        <a:bodyPr/>
        <a:lstStyle/>
        <a:p>
          <a:endParaRPr lang="ru-RU"/>
        </a:p>
      </dgm:t>
    </dgm:pt>
    <dgm:pt modelId="{97595A1E-41DA-4B54-A0C9-588811EC19BA}">
      <dgm:prSet phldrT="[Текст]" custT="1"/>
      <dgm:spPr/>
      <dgm:t>
        <a:bodyPr/>
        <a:lstStyle/>
        <a:p>
          <a:r>
            <a:rPr lang="ru-RU" altLang="ru-RU" sz="2400" b="1" dirty="0">
              <a:solidFill>
                <a:schemeClr val="bg1"/>
              </a:solidFill>
            </a:rPr>
            <a:t>Модульные</a:t>
          </a:r>
          <a:r>
            <a:rPr lang="ru-RU" altLang="ru-RU" sz="2400" dirty="0">
              <a:solidFill>
                <a:schemeClr val="bg1"/>
              </a:solidFill>
            </a:rPr>
            <a:t> – комплекс частных изменений, связанных между собой, затрагивающих работу нескольких педагогов </a:t>
          </a:r>
          <a:endParaRPr lang="ru-RU" sz="2400" dirty="0">
            <a:solidFill>
              <a:schemeClr val="bg1"/>
            </a:solidFill>
          </a:endParaRPr>
        </a:p>
      </dgm:t>
    </dgm:pt>
    <dgm:pt modelId="{702BC151-2B71-42CB-9009-096F39A59685}" type="parTrans" cxnId="{9B0F016C-21A6-4468-BF09-D929F2D7E9E9}">
      <dgm:prSet/>
      <dgm:spPr/>
      <dgm:t>
        <a:bodyPr/>
        <a:lstStyle/>
        <a:p>
          <a:endParaRPr lang="ru-RU"/>
        </a:p>
      </dgm:t>
    </dgm:pt>
    <dgm:pt modelId="{B9852771-886E-4641-B1D1-57CB01A36970}" type="sibTrans" cxnId="{9B0F016C-21A6-4468-BF09-D929F2D7E9E9}">
      <dgm:prSet/>
      <dgm:spPr/>
      <dgm:t>
        <a:bodyPr/>
        <a:lstStyle/>
        <a:p>
          <a:endParaRPr lang="ru-RU"/>
        </a:p>
      </dgm:t>
    </dgm:pt>
    <dgm:pt modelId="{9BC1870B-C346-46D3-951E-F3763B7DACC4}">
      <dgm:prSet/>
      <dgm:spPr/>
      <dgm:t>
        <a:bodyPr/>
        <a:lstStyle/>
        <a:p>
          <a:endParaRPr lang="ru-RU"/>
        </a:p>
      </dgm:t>
    </dgm:pt>
    <dgm:pt modelId="{BFA5C42A-8D95-4A60-B36F-17B60B469A32}" type="parTrans" cxnId="{E04A6B28-32F1-450D-BCA1-6784E6FDF371}">
      <dgm:prSet/>
      <dgm:spPr/>
      <dgm:t>
        <a:bodyPr/>
        <a:lstStyle/>
        <a:p>
          <a:endParaRPr lang="ru-RU"/>
        </a:p>
      </dgm:t>
    </dgm:pt>
    <dgm:pt modelId="{AE11347F-2E7D-4ADE-A163-7D55DFB52958}" type="sibTrans" cxnId="{E04A6B28-32F1-450D-BCA1-6784E6FDF371}">
      <dgm:prSet/>
      <dgm:spPr/>
      <dgm:t>
        <a:bodyPr/>
        <a:lstStyle/>
        <a:p>
          <a:endParaRPr lang="ru-RU"/>
        </a:p>
      </dgm:t>
    </dgm:pt>
    <dgm:pt modelId="{2A028DE7-4CEA-4B7C-84C8-8DA38773E8A1}">
      <dgm:prSet custT="1"/>
      <dgm:spPr/>
      <dgm:t>
        <a:bodyPr/>
        <a:lstStyle/>
        <a:p>
          <a:r>
            <a:rPr lang="ru-RU" altLang="ru-RU" sz="2400" b="1" dirty="0">
              <a:solidFill>
                <a:schemeClr val="bg1"/>
              </a:solidFill>
            </a:rPr>
            <a:t>Системные</a:t>
          </a:r>
          <a:r>
            <a:rPr lang="ru-RU" altLang="ru-RU" sz="2400" dirty="0">
              <a:solidFill>
                <a:schemeClr val="bg1"/>
              </a:solidFill>
            </a:rPr>
            <a:t> – масштабные изменения всех подсистем образовательной системы учреждения</a:t>
          </a:r>
        </a:p>
      </dgm:t>
    </dgm:pt>
    <dgm:pt modelId="{2064410D-F23D-4858-9EDF-F86C95D9AE3A}" type="parTrans" cxnId="{50A2C0B4-D1F6-4DB4-9660-75168F24F835}">
      <dgm:prSet/>
      <dgm:spPr/>
      <dgm:t>
        <a:bodyPr/>
        <a:lstStyle/>
        <a:p>
          <a:endParaRPr lang="ru-RU"/>
        </a:p>
      </dgm:t>
    </dgm:pt>
    <dgm:pt modelId="{99280D2A-FB43-4BDF-8039-0FF4162ECA9B}" type="sibTrans" cxnId="{50A2C0B4-D1F6-4DB4-9660-75168F24F835}">
      <dgm:prSet/>
      <dgm:spPr/>
      <dgm:t>
        <a:bodyPr/>
        <a:lstStyle/>
        <a:p>
          <a:endParaRPr lang="ru-RU"/>
        </a:p>
      </dgm:t>
    </dgm:pt>
    <dgm:pt modelId="{86C9745D-2154-476F-8214-1E79EECC07E9}" type="pres">
      <dgm:prSet presAssocID="{A0E26AA3-4355-4B22-ABB7-5ED42483BA43}" presName="composite" presStyleCnt="0">
        <dgm:presLayoutVars>
          <dgm:chMax val="1"/>
          <dgm:dir/>
          <dgm:resizeHandles val="exact"/>
        </dgm:presLayoutVars>
      </dgm:prSet>
      <dgm:spPr/>
      <dgm:t>
        <a:bodyPr/>
        <a:lstStyle/>
        <a:p>
          <a:endParaRPr lang="ru-RU"/>
        </a:p>
      </dgm:t>
    </dgm:pt>
    <dgm:pt modelId="{481B59B2-46D5-46EB-878F-AB78CAAA4ACA}" type="pres">
      <dgm:prSet presAssocID="{E730F2C7-C4B2-4DC0-B77A-8E0DC62F8449}" presName="roof" presStyleLbl="dkBgShp" presStyleIdx="0" presStyleCnt="2"/>
      <dgm:spPr/>
      <dgm:t>
        <a:bodyPr/>
        <a:lstStyle/>
        <a:p>
          <a:endParaRPr lang="ru-RU"/>
        </a:p>
      </dgm:t>
    </dgm:pt>
    <dgm:pt modelId="{E570C4D9-2140-480B-A8AE-91AD405FAC8C}" type="pres">
      <dgm:prSet presAssocID="{E730F2C7-C4B2-4DC0-B77A-8E0DC62F8449}" presName="pillars" presStyleCnt="0"/>
      <dgm:spPr/>
    </dgm:pt>
    <dgm:pt modelId="{F304D29F-B934-4F0C-B25E-69788EC45786}" type="pres">
      <dgm:prSet presAssocID="{E730F2C7-C4B2-4DC0-B77A-8E0DC62F8449}" presName="pillar1" presStyleLbl="node1" presStyleIdx="0" presStyleCnt="3">
        <dgm:presLayoutVars>
          <dgm:bulletEnabled val="1"/>
        </dgm:presLayoutVars>
      </dgm:prSet>
      <dgm:spPr/>
      <dgm:t>
        <a:bodyPr/>
        <a:lstStyle/>
        <a:p>
          <a:endParaRPr lang="ru-RU"/>
        </a:p>
      </dgm:t>
    </dgm:pt>
    <dgm:pt modelId="{5083F7BA-F42C-4801-B544-AA85148C1932}" type="pres">
      <dgm:prSet presAssocID="{97595A1E-41DA-4B54-A0C9-588811EC19BA}" presName="pillarX" presStyleLbl="node1" presStyleIdx="1" presStyleCnt="3">
        <dgm:presLayoutVars>
          <dgm:bulletEnabled val="1"/>
        </dgm:presLayoutVars>
      </dgm:prSet>
      <dgm:spPr/>
      <dgm:t>
        <a:bodyPr/>
        <a:lstStyle/>
        <a:p>
          <a:endParaRPr lang="ru-RU"/>
        </a:p>
      </dgm:t>
    </dgm:pt>
    <dgm:pt modelId="{25EC989E-BCE8-49C0-BF7C-240824525DEF}" type="pres">
      <dgm:prSet presAssocID="{2A028DE7-4CEA-4B7C-84C8-8DA38773E8A1}" presName="pillarX" presStyleLbl="node1" presStyleIdx="2" presStyleCnt="3">
        <dgm:presLayoutVars>
          <dgm:bulletEnabled val="1"/>
        </dgm:presLayoutVars>
      </dgm:prSet>
      <dgm:spPr/>
      <dgm:t>
        <a:bodyPr/>
        <a:lstStyle/>
        <a:p>
          <a:endParaRPr lang="ru-RU"/>
        </a:p>
      </dgm:t>
    </dgm:pt>
    <dgm:pt modelId="{E510A5F9-356F-4365-872B-B583292D0585}" type="pres">
      <dgm:prSet presAssocID="{E730F2C7-C4B2-4DC0-B77A-8E0DC62F8449}" presName="base" presStyleLbl="dkBgShp" presStyleIdx="1" presStyleCnt="2"/>
      <dgm:spPr/>
    </dgm:pt>
  </dgm:ptLst>
  <dgm:cxnLst>
    <dgm:cxn modelId="{E04A6B28-32F1-450D-BCA1-6784E6FDF371}" srcId="{A0E26AA3-4355-4B22-ABB7-5ED42483BA43}" destId="{9BC1870B-C346-46D3-951E-F3763B7DACC4}" srcOrd="1" destOrd="0" parTransId="{BFA5C42A-8D95-4A60-B36F-17B60B469A32}" sibTransId="{AE11347F-2E7D-4ADE-A163-7D55DFB52958}"/>
    <dgm:cxn modelId="{62E25ECB-3B20-4CDB-AF7A-44FA6389CD20}" type="presOf" srcId="{3FF3F783-4620-4BE8-B40D-347C3DE84490}" destId="{F304D29F-B934-4F0C-B25E-69788EC45786}" srcOrd="0" destOrd="0" presId="urn:microsoft.com/office/officeart/2005/8/layout/hList3"/>
    <dgm:cxn modelId="{B7FE6B2B-5AA1-4F2F-B030-2405FC244D67}" type="presOf" srcId="{A0E26AA3-4355-4B22-ABB7-5ED42483BA43}" destId="{86C9745D-2154-476F-8214-1E79EECC07E9}" srcOrd="0" destOrd="0" presId="urn:microsoft.com/office/officeart/2005/8/layout/hList3"/>
    <dgm:cxn modelId="{9B0F016C-21A6-4468-BF09-D929F2D7E9E9}" srcId="{E730F2C7-C4B2-4DC0-B77A-8E0DC62F8449}" destId="{97595A1E-41DA-4B54-A0C9-588811EC19BA}" srcOrd="1" destOrd="0" parTransId="{702BC151-2B71-42CB-9009-096F39A59685}" sibTransId="{B9852771-886E-4641-B1D1-57CB01A36970}"/>
    <dgm:cxn modelId="{50B30D7B-A1CA-4C2F-AD3B-0F9D3ADF8B6E}" type="presOf" srcId="{97595A1E-41DA-4B54-A0C9-588811EC19BA}" destId="{5083F7BA-F42C-4801-B544-AA85148C1932}" srcOrd="0" destOrd="0" presId="urn:microsoft.com/office/officeart/2005/8/layout/hList3"/>
    <dgm:cxn modelId="{B762FDBC-BB2D-4226-A07C-E0E3110F123F}" srcId="{E730F2C7-C4B2-4DC0-B77A-8E0DC62F8449}" destId="{3FF3F783-4620-4BE8-B40D-347C3DE84490}" srcOrd="0" destOrd="0" parTransId="{929B7BA4-7F0C-47AA-AA17-1C219E621AC5}" sibTransId="{4142836D-ACC1-4FB2-A0B0-96B3F614608B}"/>
    <dgm:cxn modelId="{1D587E82-D10F-49EE-91A3-7E58E2229411}" type="presOf" srcId="{E730F2C7-C4B2-4DC0-B77A-8E0DC62F8449}" destId="{481B59B2-46D5-46EB-878F-AB78CAAA4ACA}" srcOrd="0" destOrd="0" presId="urn:microsoft.com/office/officeart/2005/8/layout/hList3"/>
    <dgm:cxn modelId="{2517182E-C0C2-4D59-9D51-9C487A25DB64}" type="presOf" srcId="{2A028DE7-4CEA-4B7C-84C8-8DA38773E8A1}" destId="{25EC989E-BCE8-49C0-BF7C-240824525DEF}" srcOrd="0" destOrd="0" presId="urn:microsoft.com/office/officeart/2005/8/layout/hList3"/>
    <dgm:cxn modelId="{38554D5C-FCAD-48C8-91BF-DFD3ABEC4824}" srcId="{A0E26AA3-4355-4B22-ABB7-5ED42483BA43}" destId="{E730F2C7-C4B2-4DC0-B77A-8E0DC62F8449}" srcOrd="0" destOrd="0" parTransId="{1DE73B1B-FBE1-4DDE-8F64-738B31BE943D}" sibTransId="{0E23F184-4D13-4913-B3B3-7AC1DBAADFC0}"/>
    <dgm:cxn modelId="{50A2C0B4-D1F6-4DB4-9660-75168F24F835}" srcId="{E730F2C7-C4B2-4DC0-B77A-8E0DC62F8449}" destId="{2A028DE7-4CEA-4B7C-84C8-8DA38773E8A1}" srcOrd="2" destOrd="0" parTransId="{2064410D-F23D-4858-9EDF-F86C95D9AE3A}" sibTransId="{99280D2A-FB43-4BDF-8039-0FF4162ECA9B}"/>
    <dgm:cxn modelId="{05D3CBDB-4B5D-43BF-9829-D1E04C67494F}" type="presParOf" srcId="{86C9745D-2154-476F-8214-1E79EECC07E9}" destId="{481B59B2-46D5-46EB-878F-AB78CAAA4ACA}" srcOrd="0" destOrd="0" presId="urn:microsoft.com/office/officeart/2005/8/layout/hList3"/>
    <dgm:cxn modelId="{3CD5C845-DC0B-45AD-8FCD-CE7855201465}" type="presParOf" srcId="{86C9745D-2154-476F-8214-1E79EECC07E9}" destId="{E570C4D9-2140-480B-A8AE-91AD405FAC8C}" srcOrd="1" destOrd="0" presId="urn:microsoft.com/office/officeart/2005/8/layout/hList3"/>
    <dgm:cxn modelId="{0FD8B48B-FA1B-4142-B9E2-3A0140954C3E}" type="presParOf" srcId="{E570C4D9-2140-480B-A8AE-91AD405FAC8C}" destId="{F304D29F-B934-4F0C-B25E-69788EC45786}" srcOrd="0" destOrd="0" presId="urn:microsoft.com/office/officeart/2005/8/layout/hList3"/>
    <dgm:cxn modelId="{AF480AC3-64CB-4248-A53A-23387B9B89E1}" type="presParOf" srcId="{E570C4D9-2140-480B-A8AE-91AD405FAC8C}" destId="{5083F7BA-F42C-4801-B544-AA85148C1932}" srcOrd="1" destOrd="0" presId="urn:microsoft.com/office/officeart/2005/8/layout/hList3"/>
    <dgm:cxn modelId="{F3831ADC-3B84-4AFE-BBAA-55E8C37532F6}" type="presParOf" srcId="{E570C4D9-2140-480B-A8AE-91AD405FAC8C}" destId="{25EC989E-BCE8-49C0-BF7C-240824525DEF}" srcOrd="2" destOrd="0" presId="urn:microsoft.com/office/officeart/2005/8/layout/hList3"/>
    <dgm:cxn modelId="{573E0B97-8C41-4F9F-8F10-99919C801A6A}" type="presParOf" srcId="{86C9745D-2154-476F-8214-1E79EECC07E9}" destId="{E510A5F9-356F-4365-872B-B583292D058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D43CCDC-5C66-4AEA-98ED-9585BCB948B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D2E3E542-ADF3-47E9-83CF-094A34F64E55}">
      <dgm:prSet phldrT="[Текст]"/>
      <dgm:spPr/>
      <dgm:t>
        <a:bodyPr/>
        <a:lstStyle/>
        <a:p>
          <a:r>
            <a:rPr lang="ru-RU" altLang="ru-RU" dirty="0"/>
            <a:t>Основание - </a:t>
          </a:r>
          <a:r>
            <a:rPr lang="ru-RU" altLang="ru-RU" b="1" dirty="0"/>
            <a:t>отношение к своему предшественнику</a:t>
          </a:r>
          <a:endParaRPr lang="ru-RU" dirty="0"/>
        </a:p>
      </dgm:t>
    </dgm:pt>
    <dgm:pt modelId="{9A82DF5C-40D9-4041-B572-14D6F27BC553}" type="parTrans" cxnId="{9DD8F569-2A7E-441C-8037-63FB3C6B9FED}">
      <dgm:prSet/>
      <dgm:spPr/>
      <dgm:t>
        <a:bodyPr/>
        <a:lstStyle/>
        <a:p>
          <a:endParaRPr lang="ru-RU"/>
        </a:p>
      </dgm:t>
    </dgm:pt>
    <dgm:pt modelId="{9430EFCD-D898-42E2-8738-255CF5990FF8}" type="sibTrans" cxnId="{9DD8F569-2A7E-441C-8037-63FB3C6B9FED}">
      <dgm:prSet/>
      <dgm:spPr/>
      <dgm:t>
        <a:bodyPr/>
        <a:lstStyle/>
        <a:p>
          <a:endParaRPr lang="ru-RU"/>
        </a:p>
      </dgm:t>
    </dgm:pt>
    <dgm:pt modelId="{E2C05B5B-D29C-4814-9FE9-B07B0A37D30B}">
      <dgm:prSet phldrT="[Текст]" custT="1"/>
      <dgm:spPr/>
      <dgm:t>
        <a:bodyPr/>
        <a:lstStyle/>
        <a:p>
          <a:r>
            <a:rPr lang="ru-RU" altLang="ru-RU" sz="2000" b="1" dirty="0">
              <a:solidFill>
                <a:schemeClr val="bg1"/>
              </a:solidFill>
            </a:rPr>
            <a:t>Замещающие</a:t>
          </a:r>
          <a:r>
            <a:rPr lang="ru-RU" altLang="ru-RU" sz="2000" dirty="0">
              <a:solidFill>
                <a:schemeClr val="bg1"/>
              </a:solidFill>
            </a:rPr>
            <a:t> – вводятся вместо какого –то устаревшего средства</a:t>
          </a:r>
          <a:endParaRPr lang="ru-RU" sz="2000" dirty="0">
            <a:solidFill>
              <a:schemeClr val="bg1"/>
            </a:solidFill>
          </a:endParaRPr>
        </a:p>
      </dgm:t>
    </dgm:pt>
    <dgm:pt modelId="{8B9AC26C-68DA-4C5E-9ED2-447B81464227}" type="parTrans" cxnId="{56382C3C-60BA-43D6-8F49-4DF97D9B8BE4}">
      <dgm:prSet/>
      <dgm:spPr/>
      <dgm:t>
        <a:bodyPr/>
        <a:lstStyle/>
        <a:p>
          <a:endParaRPr lang="ru-RU"/>
        </a:p>
      </dgm:t>
    </dgm:pt>
    <dgm:pt modelId="{C6AAF032-9C4F-4D00-8C5F-41A583163094}" type="sibTrans" cxnId="{56382C3C-60BA-43D6-8F49-4DF97D9B8BE4}">
      <dgm:prSet/>
      <dgm:spPr/>
      <dgm:t>
        <a:bodyPr/>
        <a:lstStyle/>
        <a:p>
          <a:endParaRPr lang="ru-RU"/>
        </a:p>
      </dgm:t>
    </dgm:pt>
    <dgm:pt modelId="{3375CE1D-B10D-427F-9404-0E1E611819D5}">
      <dgm:prSet/>
      <dgm:spPr/>
      <dgm:t>
        <a:bodyPr/>
        <a:lstStyle/>
        <a:p>
          <a:r>
            <a:rPr lang="ru-RU" altLang="ru-RU" b="1" dirty="0">
              <a:solidFill>
                <a:schemeClr val="bg1"/>
              </a:solidFill>
            </a:rPr>
            <a:t>Отменяющие</a:t>
          </a:r>
          <a:r>
            <a:rPr lang="ru-RU" altLang="ru-RU" dirty="0">
              <a:solidFill>
                <a:schemeClr val="bg1"/>
              </a:solidFill>
            </a:rPr>
            <a:t> – прекращение деятельности какого –то органа, формы работы, без замены их другими</a:t>
          </a:r>
        </a:p>
      </dgm:t>
    </dgm:pt>
    <dgm:pt modelId="{6345F9E2-0BD2-4BBA-AB2D-85FBADCF8343}" type="parTrans" cxnId="{00679946-D652-4DC6-8BFE-1B0986E0AEFE}">
      <dgm:prSet/>
      <dgm:spPr/>
      <dgm:t>
        <a:bodyPr/>
        <a:lstStyle/>
        <a:p>
          <a:endParaRPr lang="ru-RU"/>
        </a:p>
      </dgm:t>
    </dgm:pt>
    <dgm:pt modelId="{D0E0E513-5551-4BD7-94D4-35E548E272D3}" type="sibTrans" cxnId="{00679946-D652-4DC6-8BFE-1B0986E0AEFE}">
      <dgm:prSet/>
      <dgm:spPr/>
      <dgm:t>
        <a:bodyPr/>
        <a:lstStyle/>
        <a:p>
          <a:endParaRPr lang="ru-RU"/>
        </a:p>
      </dgm:t>
    </dgm:pt>
    <dgm:pt modelId="{0BE07A94-F7E3-4DD2-B009-D5BEA7CD560A}">
      <dgm:prSet/>
      <dgm:spPr/>
      <dgm:t>
        <a:bodyPr/>
        <a:lstStyle/>
        <a:p>
          <a:r>
            <a:rPr lang="ru-RU" altLang="ru-RU" b="1" dirty="0">
              <a:solidFill>
                <a:schemeClr val="bg1"/>
              </a:solidFill>
            </a:rPr>
            <a:t>Открывающие </a:t>
          </a:r>
          <a:r>
            <a:rPr lang="ru-RU" altLang="ru-RU" dirty="0">
              <a:solidFill>
                <a:schemeClr val="bg1"/>
              </a:solidFill>
            </a:rPr>
            <a:t>– освоение новых программ, направлений деятельности, того, что не было ранее</a:t>
          </a:r>
        </a:p>
      </dgm:t>
    </dgm:pt>
    <dgm:pt modelId="{B933F960-FFFC-4C44-8E82-C10BFED5ADE9}" type="parTrans" cxnId="{B4262FB4-233D-425A-A2AB-06F4ED2763F2}">
      <dgm:prSet/>
      <dgm:spPr/>
      <dgm:t>
        <a:bodyPr/>
        <a:lstStyle/>
        <a:p>
          <a:endParaRPr lang="ru-RU"/>
        </a:p>
      </dgm:t>
    </dgm:pt>
    <dgm:pt modelId="{A078F83E-74BB-4C6C-AC2A-7DFCD2A6D3B6}" type="sibTrans" cxnId="{B4262FB4-233D-425A-A2AB-06F4ED2763F2}">
      <dgm:prSet/>
      <dgm:spPr/>
      <dgm:t>
        <a:bodyPr/>
        <a:lstStyle/>
        <a:p>
          <a:endParaRPr lang="ru-RU"/>
        </a:p>
      </dgm:t>
    </dgm:pt>
    <dgm:pt modelId="{96728560-A506-439D-B296-F12194EB5D87}">
      <dgm:prSet/>
      <dgm:spPr/>
      <dgm:t>
        <a:bodyPr/>
        <a:lstStyle/>
        <a:p>
          <a:r>
            <a:rPr lang="ru-RU" altLang="ru-RU" b="1" dirty="0">
              <a:solidFill>
                <a:schemeClr val="bg1"/>
              </a:solidFill>
            </a:rPr>
            <a:t>Ретро введения</a:t>
          </a:r>
          <a:r>
            <a:rPr lang="ru-RU" altLang="ru-RU" dirty="0">
              <a:solidFill>
                <a:schemeClr val="bg1"/>
              </a:solidFill>
            </a:rPr>
            <a:t> – освоение педагогическим коллективом нового для него в данный момент, но хорошо известного ранее («забытое старое»)</a:t>
          </a:r>
        </a:p>
      </dgm:t>
    </dgm:pt>
    <dgm:pt modelId="{1309D8FE-575A-4B5A-B06A-31978F50C406}" type="parTrans" cxnId="{A900F201-6452-4C23-A269-6E35D8CC699C}">
      <dgm:prSet/>
      <dgm:spPr/>
      <dgm:t>
        <a:bodyPr/>
        <a:lstStyle/>
        <a:p>
          <a:endParaRPr lang="ru-RU"/>
        </a:p>
      </dgm:t>
    </dgm:pt>
    <dgm:pt modelId="{08933748-7899-42C7-87A3-EF991F16B5D4}" type="sibTrans" cxnId="{A900F201-6452-4C23-A269-6E35D8CC699C}">
      <dgm:prSet/>
      <dgm:spPr/>
      <dgm:t>
        <a:bodyPr/>
        <a:lstStyle/>
        <a:p>
          <a:endParaRPr lang="ru-RU"/>
        </a:p>
      </dgm:t>
    </dgm:pt>
    <dgm:pt modelId="{B24A23FB-F09D-4FB1-9EAA-E90AA064A1CE}" type="pres">
      <dgm:prSet presAssocID="{3D43CCDC-5C66-4AEA-98ED-9585BCB948BD}" presName="composite" presStyleCnt="0">
        <dgm:presLayoutVars>
          <dgm:chMax val="1"/>
          <dgm:dir/>
          <dgm:resizeHandles val="exact"/>
        </dgm:presLayoutVars>
      </dgm:prSet>
      <dgm:spPr/>
      <dgm:t>
        <a:bodyPr/>
        <a:lstStyle/>
        <a:p>
          <a:endParaRPr lang="ru-RU"/>
        </a:p>
      </dgm:t>
    </dgm:pt>
    <dgm:pt modelId="{71B67265-8A5A-4F7E-BB52-662D776B53A4}" type="pres">
      <dgm:prSet presAssocID="{D2E3E542-ADF3-47E9-83CF-094A34F64E55}" presName="roof" presStyleLbl="dkBgShp" presStyleIdx="0" presStyleCnt="2"/>
      <dgm:spPr/>
      <dgm:t>
        <a:bodyPr/>
        <a:lstStyle/>
        <a:p>
          <a:endParaRPr lang="ru-RU"/>
        </a:p>
      </dgm:t>
    </dgm:pt>
    <dgm:pt modelId="{BCDBD798-7DF5-46D9-AF7C-E8E682245B4B}" type="pres">
      <dgm:prSet presAssocID="{D2E3E542-ADF3-47E9-83CF-094A34F64E55}" presName="pillars" presStyleCnt="0"/>
      <dgm:spPr/>
    </dgm:pt>
    <dgm:pt modelId="{79F13757-9EA5-46BE-A4BD-F699BE327D21}" type="pres">
      <dgm:prSet presAssocID="{D2E3E542-ADF3-47E9-83CF-094A34F64E55}" presName="pillar1" presStyleLbl="node1" presStyleIdx="0" presStyleCnt="4">
        <dgm:presLayoutVars>
          <dgm:bulletEnabled val="1"/>
        </dgm:presLayoutVars>
      </dgm:prSet>
      <dgm:spPr/>
      <dgm:t>
        <a:bodyPr/>
        <a:lstStyle/>
        <a:p>
          <a:endParaRPr lang="ru-RU"/>
        </a:p>
      </dgm:t>
    </dgm:pt>
    <dgm:pt modelId="{EC537608-6192-4547-A801-C1499BDF1234}" type="pres">
      <dgm:prSet presAssocID="{0BE07A94-F7E3-4DD2-B009-D5BEA7CD560A}" presName="pillarX" presStyleLbl="node1" presStyleIdx="1" presStyleCnt="4">
        <dgm:presLayoutVars>
          <dgm:bulletEnabled val="1"/>
        </dgm:presLayoutVars>
      </dgm:prSet>
      <dgm:spPr/>
      <dgm:t>
        <a:bodyPr/>
        <a:lstStyle/>
        <a:p>
          <a:endParaRPr lang="ru-RU"/>
        </a:p>
      </dgm:t>
    </dgm:pt>
    <dgm:pt modelId="{5F07FFA6-79BB-4508-8FBE-F17027944A54}" type="pres">
      <dgm:prSet presAssocID="{3375CE1D-B10D-427F-9404-0E1E611819D5}" presName="pillarX" presStyleLbl="node1" presStyleIdx="2" presStyleCnt="4">
        <dgm:presLayoutVars>
          <dgm:bulletEnabled val="1"/>
        </dgm:presLayoutVars>
      </dgm:prSet>
      <dgm:spPr/>
      <dgm:t>
        <a:bodyPr/>
        <a:lstStyle/>
        <a:p>
          <a:endParaRPr lang="ru-RU"/>
        </a:p>
      </dgm:t>
    </dgm:pt>
    <dgm:pt modelId="{5CF83E2A-8C5A-4C06-8324-4CE2EA68D8CC}" type="pres">
      <dgm:prSet presAssocID="{96728560-A506-439D-B296-F12194EB5D87}" presName="pillarX" presStyleLbl="node1" presStyleIdx="3" presStyleCnt="4">
        <dgm:presLayoutVars>
          <dgm:bulletEnabled val="1"/>
        </dgm:presLayoutVars>
      </dgm:prSet>
      <dgm:spPr/>
      <dgm:t>
        <a:bodyPr/>
        <a:lstStyle/>
        <a:p>
          <a:endParaRPr lang="ru-RU"/>
        </a:p>
      </dgm:t>
    </dgm:pt>
    <dgm:pt modelId="{39FA3DF1-470C-4748-A050-36343E81C5E5}" type="pres">
      <dgm:prSet presAssocID="{D2E3E542-ADF3-47E9-83CF-094A34F64E55}" presName="base" presStyleLbl="dkBgShp" presStyleIdx="1" presStyleCnt="2"/>
      <dgm:spPr/>
    </dgm:pt>
  </dgm:ptLst>
  <dgm:cxnLst>
    <dgm:cxn modelId="{B4262FB4-233D-425A-A2AB-06F4ED2763F2}" srcId="{D2E3E542-ADF3-47E9-83CF-094A34F64E55}" destId="{0BE07A94-F7E3-4DD2-B009-D5BEA7CD560A}" srcOrd="1" destOrd="0" parTransId="{B933F960-FFFC-4C44-8E82-C10BFED5ADE9}" sibTransId="{A078F83E-74BB-4C6C-AC2A-7DFCD2A6D3B6}"/>
    <dgm:cxn modelId="{ED1BC5A4-D53B-4E86-AA5F-C240D8C17CF9}" type="presOf" srcId="{3D43CCDC-5C66-4AEA-98ED-9585BCB948BD}" destId="{B24A23FB-F09D-4FB1-9EAA-E90AA064A1CE}" srcOrd="0" destOrd="0" presId="urn:microsoft.com/office/officeart/2005/8/layout/hList3"/>
    <dgm:cxn modelId="{F856D357-323E-4F40-A333-BB2F5F5400A5}" type="presOf" srcId="{96728560-A506-439D-B296-F12194EB5D87}" destId="{5CF83E2A-8C5A-4C06-8324-4CE2EA68D8CC}" srcOrd="0" destOrd="0" presId="urn:microsoft.com/office/officeart/2005/8/layout/hList3"/>
    <dgm:cxn modelId="{2806B7EC-F51E-4924-8873-307A58989523}" type="presOf" srcId="{D2E3E542-ADF3-47E9-83CF-094A34F64E55}" destId="{71B67265-8A5A-4F7E-BB52-662D776B53A4}" srcOrd="0" destOrd="0" presId="urn:microsoft.com/office/officeart/2005/8/layout/hList3"/>
    <dgm:cxn modelId="{00679946-D652-4DC6-8BFE-1B0986E0AEFE}" srcId="{D2E3E542-ADF3-47E9-83CF-094A34F64E55}" destId="{3375CE1D-B10D-427F-9404-0E1E611819D5}" srcOrd="2" destOrd="0" parTransId="{6345F9E2-0BD2-4BBA-AB2D-85FBADCF8343}" sibTransId="{D0E0E513-5551-4BD7-94D4-35E548E272D3}"/>
    <dgm:cxn modelId="{A900F201-6452-4C23-A269-6E35D8CC699C}" srcId="{D2E3E542-ADF3-47E9-83CF-094A34F64E55}" destId="{96728560-A506-439D-B296-F12194EB5D87}" srcOrd="3" destOrd="0" parTransId="{1309D8FE-575A-4B5A-B06A-31978F50C406}" sibTransId="{08933748-7899-42C7-87A3-EF991F16B5D4}"/>
    <dgm:cxn modelId="{56382C3C-60BA-43D6-8F49-4DF97D9B8BE4}" srcId="{D2E3E542-ADF3-47E9-83CF-094A34F64E55}" destId="{E2C05B5B-D29C-4814-9FE9-B07B0A37D30B}" srcOrd="0" destOrd="0" parTransId="{8B9AC26C-68DA-4C5E-9ED2-447B81464227}" sibTransId="{C6AAF032-9C4F-4D00-8C5F-41A583163094}"/>
    <dgm:cxn modelId="{F57052CA-1588-4F5D-B31C-BEE946AC8B77}" type="presOf" srcId="{0BE07A94-F7E3-4DD2-B009-D5BEA7CD560A}" destId="{EC537608-6192-4547-A801-C1499BDF1234}" srcOrd="0" destOrd="0" presId="urn:microsoft.com/office/officeart/2005/8/layout/hList3"/>
    <dgm:cxn modelId="{6A8586E9-7609-477F-B00F-2216D2C026EC}" type="presOf" srcId="{E2C05B5B-D29C-4814-9FE9-B07B0A37D30B}" destId="{79F13757-9EA5-46BE-A4BD-F699BE327D21}" srcOrd="0" destOrd="0" presId="urn:microsoft.com/office/officeart/2005/8/layout/hList3"/>
    <dgm:cxn modelId="{9DD8F569-2A7E-441C-8037-63FB3C6B9FED}" srcId="{3D43CCDC-5C66-4AEA-98ED-9585BCB948BD}" destId="{D2E3E542-ADF3-47E9-83CF-094A34F64E55}" srcOrd="0" destOrd="0" parTransId="{9A82DF5C-40D9-4041-B572-14D6F27BC553}" sibTransId="{9430EFCD-D898-42E2-8738-255CF5990FF8}"/>
    <dgm:cxn modelId="{C206D6EA-FC06-4B3D-A884-9A5C87E33087}" type="presOf" srcId="{3375CE1D-B10D-427F-9404-0E1E611819D5}" destId="{5F07FFA6-79BB-4508-8FBE-F17027944A54}" srcOrd="0" destOrd="0" presId="urn:microsoft.com/office/officeart/2005/8/layout/hList3"/>
    <dgm:cxn modelId="{AD528A55-6041-44EF-93A0-1E7A2C1F0A9B}" type="presParOf" srcId="{B24A23FB-F09D-4FB1-9EAA-E90AA064A1CE}" destId="{71B67265-8A5A-4F7E-BB52-662D776B53A4}" srcOrd="0" destOrd="0" presId="urn:microsoft.com/office/officeart/2005/8/layout/hList3"/>
    <dgm:cxn modelId="{566B0588-A808-4C84-8BC7-766AC781347E}" type="presParOf" srcId="{B24A23FB-F09D-4FB1-9EAA-E90AA064A1CE}" destId="{BCDBD798-7DF5-46D9-AF7C-E8E682245B4B}" srcOrd="1" destOrd="0" presId="urn:microsoft.com/office/officeart/2005/8/layout/hList3"/>
    <dgm:cxn modelId="{B718C02C-CA47-43C9-B907-BFBB9EED5682}" type="presParOf" srcId="{BCDBD798-7DF5-46D9-AF7C-E8E682245B4B}" destId="{79F13757-9EA5-46BE-A4BD-F699BE327D21}" srcOrd="0" destOrd="0" presId="urn:microsoft.com/office/officeart/2005/8/layout/hList3"/>
    <dgm:cxn modelId="{5E141900-3135-4A66-A818-06F49E04C4FC}" type="presParOf" srcId="{BCDBD798-7DF5-46D9-AF7C-E8E682245B4B}" destId="{EC537608-6192-4547-A801-C1499BDF1234}" srcOrd="1" destOrd="0" presId="urn:microsoft.com/office/officeart/2005/8/layout/hList3"/>
    <dgm:cxn modelId="{A7A890AE-8138-45A5-8B9C-04282875BC35}" type="presParOf" srcId="{BCDBD798-7DF5-46D9-AF7C-E8E682245B4B}" destId="{5F07FFA6-79BB-4508-8FBE-F17027944A54}" srcOrd="2" destOrd="0" presId="urn:microsoft.com/office/officeart/2005/8/layout/hList3"/>
    <dgm:cxn modelId="{67CD89FD-EA6E-467C-8889-9F584EAE2934}" type="presParOf" srcId="{BCDBD798-7DF5-46D9-AF7C-E8E682245B4B}" destId="{5CF83E2A-8C5A-4C06-8324-4CE2EA68D8CC}" srcOrd="3" destOrd="0" presId="urn:microsoft.com/office/officeart/2005/8/layout/hList3"/>
    <dgm:cxn modelId="{914E04CF-E930-4988-8C98-B80B386AA424}" type="presParOf" srcId="{B24A23FB-F09D-4FB1-9EAA-E90AA064A1CE}" destId="{39FA3DF1-470C-4748-A050-36343E81C5E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421A7-8E45-4371-B991-3C90BAA06178}">
      <dsp:nvSpPr>
        <dsp:cNvPr id="0" name=""/>
        <dsp:cNvSpPr/>
      </dsp:nvSpPr>
      <dsp:spPr>
        <a:xfrm>
          <a:off x="-1612281" y="0"/>
          <a:ext cx="14254513" cy="4753707"/>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a:t>Управление ИП: участие в работе виртуального сетевого педсовета: представление опыта: совместная рефлексия (ноябрь)</a:t>
          </a:r>
        </a:p>
      </dsp:txBody>
      <dsp:txXfrm>
        <a:off x="3522194" y="237685"/>
        <a:ext cx="3985561" cy="713056"/>
      </dsp:txXfrm>
    </dsp:sp>
    <dsp:sp modelId="{94B68B42-495B-49CD-896C-0492245062D1}">
      <dsp:nvSpPr>
        <dsp:cNvPr id="0" name=""/>
        <dsp:cNvSpPr/>
      </dsp:nvSpPr>
      <dsp:spPr>
        <a:xfrm>
          <a:off x="9" y="1241478"/>
          <a:ext cx="11029931" cy="3512228"/>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a:t>Управление ИП: пробы (октябрь 4 и 5неделя) </a:t>
          </a:r>
        </a:p>
      </dsp:txBody>
      <dsp:txXfrm>
        <a:off x="3587494" y="1452211"/>
        <a:ext cx="3854960" cy="632201"/>
      </dsp:txXfrm>
    </dsp:sp>
    <dsp:sp modelId="{7E41DF81-8755-4CCE-9252-7F6842326F6D}">
      <dsp:nvSpPr>
        <dsp:cNvPr id="0" name=""/>
        <dsp:cNvSpPr/>
      </dsp:nvSpPr>
      <dsp:spPr>
        <a:xfrm>
          <a:off x="698409" y="2055331"/>
          <a:ext cx="9633130" cy="2544526"/>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a:t>Управление ИП: опыт (октябрь, 4 неделя)</a:t>
          </a:r>
        </a:p>
      </dsp:txBody>
      <dsp:txXfrm>
        <a:off x="3270455" y="2246171"/>
        <a:ext cx="4489038" cy="572518"/>
      </dsp:txXfrm>
    </dsp:sp>
    <dsp:sp modelId="{B877D3B0-1A42-4569-BC33-41DB84EE0C61}">
      <dsp:nvSpPr>
        <dsp:cNvPr id="0" name=""/>
        <dsp:cNvSpPr/>
      </dsp:nvSpPr>
      <dsp:spPr>
        <a:xfrm>
          <a:off x="2095034" y="2922541"/>
          <a:ext cx="6839880" cy="1760849"/>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kern="1200" dirty="0"/>
            <a:t>Управление ИП: теория (октябрь, 2 неделя)</a:t>
          </a:r>
        </a:p>
      </dsp:txBody>
      <dsp:txXfrm>
        <a:off x="3096711" y="3362753"/>
        <a:ext cx="4836526" cy="88042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B8D41-1511-4B29-A707-9ABC72418CC6}">
      <dsp:nvSpPr>
        <dsp:cNvPr id="0" name=""/>
        <dsp:cNvSpPr/>
      </dsp:nvSpPr>
      <dsp:spPr>
        <a:xfrm>
          <a:off x="0" y="0"/>
          <a:ext cx="6348393" cy="11518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ru-RU" sz="3000" kern="1200" dirty="0">
              <a:solidFill>
                <a:schemeClr val="bg1"/>
              </a:solidFill>
            </a:rPr>
            <a:t>Центр стратегического развития образования</a:t>
          </a:r>
        </a:p>
      </dsp:txBody>
      <dsp:txXfrm>
        <a:off x="33735" y="33735"/>
        <a:ext cx="6280923" cy="1084330"/>
      </dsp:txXfrm>
    </dsp:sp>
    <dsp:sp modelId="{74EFC46E-369B-4518-8E6C-6F82A2C2FCA4}">
      <dsp:nvSpPr>
        <dsp:cNvPr id="0" name=""/>
        <dsp:cNvSpPr/>
      </dsp:nvSpPr>
      <dsp:spPr>
        <a:xfrm>
          <a:off x="69804" y="1275783"/>
          <a:ext cx="3955098" cy="11518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solidFill>
                <a:schemeClr val="bg1"/>
              </a:solidFill>
            </a:rPr>
            <a:t>Кафедры</a:t>
          </a:r>
        </a:p>
      </dsp:txBody>
      <dsp:txXfrm>
        <a:off x="103539" y="1309518"/>
        <a:ext cx="3887628" cy="1084330"/>
      </dsp:txXfrm>
    </dsp:sp>
    <dsp:sp modelId="{622F0014-FEFE-484B-89AF-B4C0144B60CF}">
      <dsp:nvSpPr>
        <dsp:cNvPr id="0" name=""/>
        <dsp:cNvSpPr/>
      </dsp:nvSpPr>
      <dsp:spPr>
        <a:xfrm>
          <a:off x="0" y="2627413"/>
          <a:ext cx="2188001" cy="11518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a:solidFill>
                <a:schemeClr val="bg1"/>
              </a:solidFill>
            </a:rPr>
            <a:t>Форум педагогических идей и инновационных практик</a:t>
          </a:r>
        </a:p>
      </dsp:txBody>
      <dsp:txXfrm>
        <a:off x="33735" y="2661148"/>
        <a:ext cx="2120531" cy="1084330"/>
      </dsp:txXfrm>
    </dsp:sp>
    <dsp:sp modelId="{57690B4A-6916-4575-819B-5B34997D3D02}">
      <dsp:nvSpPr>
        <dsp:cNvPr id="0" name=""/>
        <dsp:cNvSpPr/>
      </dsp:nvSpPr>
      <dsp:spPr>
        <a:xfrm>
          <a:off x="2319548" y="2519266"/>
          <a:ext cx="1659774" cy="1341433"/>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0"/>
            </a:spcAft>
          </a:pPr>
          <a:r>
            <a:rPr lang="ru-RU" sz="1600" b="1" kern="1200" dirty="0">
              <a:solidFill>
                <a:schemeClr val="bg1"/>
              </a:solidFill>
            </a:rPr>
            <a:t>Координационный  совет </a:t>
          </a:r>
        </a:p>
        <a:p>
          <a:pPr lvl="0" algn="just" defTabSz="711200">
            <a:lnSpc>
              <a:spcPct val="90000"/>
            </a:lnSpc>
            <a:spcBef>
              <a:spcPct val="0"/>
            </a:spcBef>
            <a:spcAft>
              <a:spcPts val="0"/>
            </a:spcAft>
          </a:pPr>
          <a:endParaRPr lang="ru-RU" sz="1600" b="1" kern="1200" dirty="0">
            <a:solidFill>
              <a:schemeClr val="tx1"/>
            </a:solidFill>
          </a:endParaRPr>
        </a:p>
      </dsp:txBody>
      <dsp:txXfrm>
        <a:off x="2358837" y="2558555"/>
        <a:ext cx="1581196" cy="1262855"/>
      </dsp:txXfrm>
    </dsp:sp>
    <dsp:sp modelId="{21428A49-DB0A-4871-B065-58E41DFFFA1A}">
      <dsp:nvSpPr>
        <dsp:cNvPr id="0" name=""/>
        <dsp:cNvSpPr/>
      </dsp:nvSpPr>
      <dsp:spPr>
        <a:xfrm>
          <a:off x="4145637" y="1259633"/>
          <a:ext cx="2196569" cy="11518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a:solidFill>
                <a:schemeClr val="bg1"/>
              </a:solidFill>
            </a:rPr>
            <a:t>Инновационные программы и проекты</a:t>
          </a:r>
        </a:p>
      </dsp:txBody>
      <dsp:txXfrm>
        <a:off x="4179372" y="1293368"/>
        <a:ext cx="2129099" cy="1084330"/>
      </dsp:txXfrm>
    </dsp:sp>
    <dsp:sp modelId="{AEDA697D-13A6-41C3-AFBC-74BDE1D51D73}">
      <dsp:nvSpPr>
        <dsp:cNvPr id="0" name=""/>
        <dsp:cNvSpPr/>
      </dsp:nvSpPr>
      <dsp:spPr>
        <a:xfrm>
          <a:off x="4142100" y="2703409"/>
          <a:ext cx="2196569" cy="115180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kern="1200" dirty="0">
              <a:solidFill>
                <a:schemeClr val="bg1"/>
              </a:solidFill>
            </a:rPr>
            <a:t>Научно – практические конференции</a:t>
          </a:r>
        </a:p>
      </dsp:txBody>
      <dsp:txXfrm>
        <a:off x="4175835" y="2737144"/>
        <a:ext cx="2129099" cy="10843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ECC5D-C7DF-4A5E-B28F-2C7102A00B1A}">
      <dsp:nvSpPr>
        <dsp:cNvPr id="0" name=""/>
        <dsp:cNvSpPr/>
      </dsp:nvSpPr>
      <dsp:spPr>
        <a:xfrm>
          <a:off x="3453" y="759969"/>
          <a:ext cx="3367385" cy="1263877"/>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ru-RU" altLang="ru-RU" sz="1600" b="1" kern="1200" dirty="0">
              <a:solidFill>
                <a:schemeClr val="bg1"/>
              </a:solidFill>
            </a:rPr>
            <a:t>Общие критерии</a:t>
          </a:r>
          <a:r>
            <a:rPr lang="ru-RU" altLang="ru-RU" sz="1600" kern="1200" dirty="0">
              <a:solidFill>
                <a:schemeClr val="bg1"/>
              </a:solidFill>
            </a:rPr>
            <a:t>: оценка значимости проекта с точки зрения основных тенденций, целей и направлений развития образования</a:t>
          </a:r>
          <a:endParaRPr lang="ru-RU" sz="1600" kern="1200" dirty="0">
            <a:solidFill>
              <a:schemeClr val="bg1"/>
            </a:solidFill>
          </a:endParaRPr>
        </a:p>
      </dsp:txBody>
      <dsp:txXfrm>
        <a:off x="3453" y="759969"/>
        <a:ext cx="3367385" cy="1263877"/>
      </dsp:txXfrm>
    </dsp:sp>
    <dsp:sp modelId="{7F252722-3E12-43DA-8128-6A70BD7AABB8}">
      <dsp:nvSpPr>
        <dsp:cNvPr id="0" name=""/>
        <dsp:cNvSpPr/>
      </dsp:nvSpPr>
      <dsp:spPr>
        <a:xfrm>
          <a:off x="3453" y="2023846"/>
          <a:ext cx="3367385" cy="175680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ru-RU" altLang="ru-RU" sz="1600" kern="1200" dirty="0"/>
            <a:t>Актуальность</a:t>
          </a:r>
          <a:endParaRPr lang="ru-RU" sz="1600" kern="1200" dirty="0"/>
        </a:p>
        <a:p>
          <a:pPr marL="171450" lvl="1" indent="-171450" algn="l" defTabSz="711200">
            <a:lnSpc>
              <a:spcPct val="90000"/>
            </a:lnSpc>
            <a:spcBef>
              <a:spcPct val="0"/>
            </a:spcBef>
            <a:spcAft>
              <a:spcPct val="15000"/>
            </a:spcAft>
            <a:buChar char="••"/>
          </a:pPr>
          <a:r>
            <a:rPr lang="ru-RU" altLang="ru-RU" sz="1600" kern="1200"/>
            <a:t>Новизна (оригинальность) идеи</a:t>
          </a:r>
          <a:endParaRPr lang="ru-RU" altLang="ru-RU" sz="1600" kern="1200" dirty="0"/>
        </a:p>
        <a:p>
          <a:pPr marL="171450" lvl="1" indent="-171450" algn="l" defTabSz="711200">
            <a:lnSpc>
              <a:spcPct val="90000"/>
            </a:lnSpc>
            <a:spcBef>
              <a:spcPct val="0"/>
            </a:spcBef>
            <a:spcAft>
              <a:spcPct val="15000"/>
            </a:spcAft>
            <a:buChar char="••"/>
          </a:pPr>
          <a:r>
            <a:rPr lang="ru-RU" altLang="ru-RU" sz="1600" kern="1200"/>
            <a:t>Масштабность</a:t>
          </a:r>
          <a:endParaRPr lang="ru-RU" altLang="ru-RU" sz="1600" kern="1200" dirty="0"/>
        </a:p>
        <a:p>
          <a:pPr marL="171450" lvl="1" indent="-171450" algn="l" defTabSz="711200">
            <a:lnSpc>
              <a:spcPct val="90000"/>
            </a:lnSpc>
            <a:spcBef>
              <a:spcPct val="0"/>
            </a:spcBef>
            <a:spcAft>
              <a:spcPct val="15000"/>
            </a:spcAft>
            <a:buChar char="••"/>
          </a:pPr>
          <a:r>
            <a:rPr lang="ru-RU" altLang="ru-RU" sz="1600" kern="1200"/>
            <a:t>Системность</a:t>
          </a:r>
          <a:endParaRPr lang="ru-RU" altLang="ru-RU" sz="1600" kern="1200" dirty="0"/>
        </a:p>
        <a:p>
          <a:pPr marL="171450" lvl="1" indent="-171450" algn="l" defTabSz="711200">
            <a:lnSpc>
              <a:spcPct val="90000"/>
            </a:lnSpc>
            <a:spcBef>
              <a:spcPct val="0"/>
            </a:spcBef>
            <a:spcAft>
              <a:spcPct val="15000"/>
            </a:spcAft>
            <a:buChar char="••"/>
          </a:pPr>
          <a:r>
            <a:rPr lang="ru-RU" altLang="ru-RU" sz="1600" kern="1200"/>
            <a:t>Эффективность</a:t>
          </a:r>
          <a:endParaRPr lang="ru-RU" altLang="ru-RU" sz="1600" kern="1200" dirty="0"/>
        </a:p>
        <a:p>
          <a:pPr marL="171450" lvl="1" indent="-171450" algn="l" defTabSz="711200">
            <a:lnSpc>
              <a:spcPct val="90000"/>
            </a:lnSpc>
            <a:spcBef>
              <a:spcPct val="0"/>
            </a:spcBef>
            <a:spcAft>
              <a:spcPct val="15000"/>
            </a:spcAft>
            <a:buChar char="••"/>
          </a:pPr>
          <a:r>
            <a:rPr lang="ru-RU" altLang="ru-RU" sz="1600" kern="1200" dirty="0" err="1"/>
            <a:t>Транслируемость</a:t>
          </a:r>
          <a:endParaRPr lang="ru-RU" altLang="ru-RU" sz="1600" kern="1200" dirty="0"/>
        </a:p>
      </dsp:txBody>
      <dsp:txXfrm>
        <a:off x="3453" y="2023846"/>
        <a:ext cx="3367385" cy="1756800"/>
      </dsp:txXfrm>
    </dsp:sp>
    <dsp:sp modelId="{0B25A899-87B2-410E-A666-E78E79972CFB}">
      <dsp:nvSpPr>
        <dsp:cNvPr id="0" name=""/>
        <dsp:cNvSpPr/>
      </dsp:nvSpPr>
      <dsp:spPr>
        <a:xfrm>
          <a:off x="3842272" y="759969"/>
          <a:ext cx="3367385" cy="1263877"/>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ru-RU" sz="1600" b="1" kern="1200" dirty="0">
              <a:solidFill>
                <a:schemeClr val="bg1"/>
              </a:solidFill>
            </a:rPr>
            <a:t>Специальные критерии</a:t>
          </a:r>
          <a:r>
            <a:rPr lang="ru-RU" sz="1400" kern="1200" dirty="0">
              <a:solidFill>
                <a:schemeClr val="bg1"/>
              </a:solidFill>
            </a:rPr>
            <a:t>: оценка компетентности автора проектной идеи и содержательности проекта с точки зрения его полноты, соответствия нормативным требованиям</a:t>
          </a:r>
        </a:p>
      </dsp:txBody>
      <dsp:txXfrm>
        <a:off x="3842272" y="759969"/>
        <a:ext cx="3367385" cy="1263877"/>
      </dsp:txXfrm>
    </dsp:sp>
    <dsp:sp modelId="{70425B32-93FA-41FE-948A-E8B94062C75C}">
      <dsp:nvSpPr>
        <dsp:cNvPr id="0" name=""/>
        <dsp:cNvSpPr/>
      </dsp:nvSpPr>
      <dsp:spPr>
        <a:xfrm>
          <a:off x="3842272" y="2023846"/>
          <a:ext cx="3367385" cy="175680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ru-RU" altLang="ru-RU" sz="1600" kern="1200"/>
            <a:t>Полнота структуры проекта</a:t>
          </a:r>
          <a:endParaRPr lang="ru-RU" sz="1600" kern="1200"/>
        </a:p>
        <a:p>
          <a:pPr marL="171450" lvl="1" indent="-171450" algn="l" defTabSz="711200">
            <a:lnSpc>
              <a:spcPct val="90000"/>
            </a:lnSpc>
            <a:spcBef>
              <a:spcPct val="0"/>
            </a:spcBef>
            <a:spcAft>
              <a:spcPct val="15000"/>
            </a:spcAft>
            <a:buChar char="••"/>
          </a:pPr>
          <a:r>
            <a:rPr lang="ru-RU" altLang="ru-RU" sz="1600" kern="1200"/>
            <a:t>Степень проработанности структурных компонентов</a:t>
          </a:r>
          <a:endParaRPr lang="ru-RU" altLang="ru-RU" sz="1600" kern="1200" dirty="0"/>
        </a:p>
        <a:p>
          <a:pPr marL="171450" lvl="1" indent="-171450" algn="l" defTabSz="711200">
            <a:lnSpc>
              <a:spcPct val="90000"/>
            </a:lnSpc>
            <a:spcBef>
              <a:spcPct val="0"/>
            </a:spcBef>
            <a:spcAft>
              <a:spcPct val="15000"/>
            </a:spcAft>
            <a:buChar char="••"/>
          </a:pPr>
          <a:r>
            <a:rPr lang="ru-RU" altLang="ru-RU" sz="1600" kern="1200"/>
            <a:t>Согласованность структурных частей </a:t>
          </a:r>
          <a:endParaRPr lang="ru-RU" altLang="ru-RU" sz="1600" kern="1200" dirty="0"/>
        </a:p>
      </dsp:txBody>
      <dsp:txXfrm>
        <a:off x="3842272" y="2023846"/>
        <a:ext cx="3367385" cy="1756800"/>
      </dsp:txXfrm>
    </dsp:sp>
    <dsp:sp modelId="{7DAF6AFF-A0B8-4E1F-BC32-15AAE671E34E}">
      <dsp:nvSpPr>
        <dsp:cNvPr id="0" name=""/>
        <dsp:cNvSpPr/>
      </dsp:nvSpPr>
      <dsp:spPr>
        <a:xfrm>
          <a:off x="7681092" y="759969"/>
          <a:ext cx="3367385" cy="1263877"/>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ru-RU" altLang="ru-RU" sz="1600" b="1" kern="1200" dirty="0">
              <a:solidFill>
                <a:schemeClr val="bg1"/>
              </a:solidFill>
            </a:rPr>
            <a:t>Конкретные (практические) критерии</a:t>
          </a:r>
          <a:r>
            <a:rPr lang="ru-RU" altLang="ru-RU" sz="1600" kern="1200" dirty="0">
              <a:solidFill>
                <a:schemeClr val="bg1"/>
              </a:solidFill>
            </a:rPr>
            <a:t>: оценка степени обоснованности проекта с точки зрения возможностей его воплощения и жизнеспособности</a:t>
          </a:r>
          <a:endParaRPr lang="ru-RU" sz="1600" kern="1200" dirty="0">
            <a:solidFill>
              <a:schemeClr val="bg1"/>
            </a:solidFill>
          </a:endParaRPr>
        </a:p>
      </dsp:txBody>
      <dsp:txXfrm>
        <a:off x="7681092" y="759969"/>
        <a:ext cx="3367385" cy="1263877"/>
      </dsp:txXfrm>
    </dsp:sp>
    <dsp:sp modelId="{88C2490A-D3DC-455A-94B1-4880059A1356}">
      <dsp:nvSpPr>
        <dsp:cNvPr id="0" name=""/>
        <dsp:cNvSpPr/>
      </dsp:nvSpPr>
      <dsp:spPr>
        <a:xfrm>
          <a:off x="7681092" y="2023846"/>
          <a:ext cx="3367385" cy="175680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ru-RU" sz="1600" kern="1200"/>
            <a:t>Реалистичность</a:t>
          </a:r>
        </a:p>
        <a:p>
          <a:pPr marL="171450" lvl="1" indent="-171450" algn="l" defTabSz="711200">
            <a:lnSpc>
              <a:spcPct val="90000"/>
            </a:lnSpc>
            <a:spcBef>
              <a:spcPct val="0"/>
            </a:spcBef>
            <a:spcAft>
              <a:spcPct val="15000"/>
            </a:spcAft>
            <a:buChar char="••"/>
          </a:pPr>
          <a:r>
            <a:rPr lang="ru-RU" sz="1600" kern="1200"/>
            <a:t>Реализуемость</a:t>
          </a:r>
        </a:p>
        <a:p>
          <a:pPr marL="171450" lvl="1" indent="-171450" algn="l" defTabSz="711200">
            <a:lnSpc>
              <a:spcPct val="90000"/>
            </a:lnSpc>
            <a:spcBef>
              <a:spcPct val="0"/>
            </a:spcBef>
            <a:spcAft>
              <a:spcPct val="15000"/>
            </a:spcAft>
            <a:buChar char="••"/>
          </a:pPr>
          <a:r>
            <a:rPr lang="ru-RU" sz="1600" kern="1200"/>
            <a:t>Инструментальность</a:t>
          </a:r>
        </a:p>
        <a:p>
          <a:pPr marL="171450" lvl="1" indent="-171450" algn="l" defTabSz="711200">
            <a:lnSpc>
              <a:spcPct val="90000"/>
            </a:lnSpc>
            <a:spcBef>
              <a:spcPct val="0"/>
            </a:spcBef>
            <a:spcAft>
              <a:spcPct val="15000"/>
            </a:spcAft>
            <a:buChar char="••"/>
          </a:pPr>
          <a:endParaRPr lang="ru-RU" sz="1600" kern="1200"/>
        </a:p>
      </dsp:txBody>
      <dsp:txXfrm>
        <a:off x="7681092" y="2023846"/>
        <a:ext cx="3367385" cy="1756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C4B7A-721A-4DBE-A784-5480D5D6BE4C}">
      <dsp:nvSpPr>
        <dsp:cNvPr id="0" name=""/>
        <dsp:cNvSpPr/>
      </dsp:nvSpPr>
      <dsp:spPr>
        <a:xfrm>
          <a:off x="0" y="0"/>
          <a:ext cx="9627326" cy="135200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b="1" kern="1200" dirty="0">
              <a:solidFill>
                <a:schemeClr val="bg1"/>
              </a:solidFill>
            </a:rPr>
            <a:t>РИП «Сетевое наставничество во взаимодействии школ с высокими и низкими результатами подготовки обучающихся: организационные механизмы»</a:t>
          </a:r>
        </a:p>
      </dsp:txBody>
      <dsp:txXfrm>
        <a:off x="0" y="0"/>
        <a:ext cx="9627326" cy="1352005"/>
      </dsp:txXfrm>
    </dsp:sp>
    <dsp:sp modelId="{42558249-36FA-4299-AD49-6A8D13EA79DC}">
      <dsp:nvSpPr>
        <dsp:cNvPr id="0" name=""/>
        <dsp:cNvSpPr/>
      </dsp:nvSpPr>
      <dsp:spPr>
        <a:xfrm>
          <a:off x="4700" y="1352005"/>
          <a:ext cx="3205974" cy="283921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a:solidFill>
                <a:schemeClr val="bg1"/>
              </a:solidFill>
            </a:rPr>
            <a:t>Программа« 500+»: муниципальный и межмуниципальный уровни.</a:t>
          </a:r>
        </a:p>
      </dsp:txBody>
      <dsp:txXfrm>
        <a:off x="4700" y="1352005"/>
        <a:ext cx="3205974" cy="2839212"/>
      </dsp:txXfrm>
    </dsp:sp>
    <dsp:sp modelId="{2F4ED62B-2878-4ACD-9FFE-CEDEDBC0AA83}">
      <dsp:nvSpPr>
        <dsp:cNvPr id="0" name=""/>
        <dsp:cNvSpPr/>
      </dsp:nvSpPr>
      <dsp:spPr>
        <a:xfrm>
          <a:off x="3210675" y="1352005"/>
          <a:ext cx="3205974" cy="283921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a:solidFill>
                <a:schemeClr val="bg2"/>
              </a:solidFill>
            </a:rPr>
            <a:t>Работа со школами, функционирующими в зоне риска снижения образовательных результатов: муниципальный уровень.</a:t>
          </a:r>
          <a:r>
            <a:rPr lang="ru-RU" sz="2300" kern="1200" dirty="0">
              <a:solidFill>
                <a:schemeClr val="tx2">
                  <a:lumMod val="75000"/>
                </a:schemeClr>
              </a:solidFill>
            </a:rPr>
            <a:t>;</a:t>
          </a:r>
          <a:endParaRPr lang="ru-RU" sz="2300" kern="1200" dirty="0"/>
        </a:p>
      </dsp:txBody>
      <dsp:txXfrm>
        <a:off x="3210675" y="1352005"/>
        <a:ext cx="3205974" cy="2839212"/>
      </dsp:txXfrm>
    </dsp:sp>
    <dsp:sp modelId="{C7D4EA5B-D9CE-4D0C-8E78-1128DCE2A0F2}">
      <dsp:nvSpPr>
        <dsp:cNvPr id="0" name=""/>
        <dsp:cNvSpPr/>
      </dsp:nvSpPr>
      <dsp:spPr>
        <a:xfrm>
          <a:off x="6416650" y="1352005"/>
          <a:ext cx="3205974" cy="283921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a:solidFill>
                <a:schemeClr val="bg2"/>
              </a:solidFill>
            </a:rPr>
            <a:t>Профилактика учебной </a:t>
          </a:r>
          <a:r>
            <a:rPr lang="ru-RU" sz="2300" b="1" kern="1200" dirty="0" err="1">
              <a:solidFill>
                <a:schemeClr val="bg2"/>
              </a:solidFill>
            </a:rPr>
            <a:t>неуспешности</a:t>
          </a:r>
          <a:r>
            <a:rPr lang="ru-RU" sz="2300" b="1" kern="1200" dirty="0">
              <a:solidFill>
                <a:schemeClr val="bg2"/>
              </a:solidFill>
            </a:rPr>
            <a:t>: муниципальный уровень. </a:t>
          </a:r>
        </a:p>
      </dsp:txBody>
      <dsp:txXfrm>
        <a:off x="6416650" y="1352005"/>
        <a:ext cx="3205974" cy="2839212"/>
      </dsp:txXfrm>
    </dsp:sp>
    <dsp:sp modelId="{84ED4FAD-A796-4BF7-922F-ED83A824CB4C}">
      <dsp:nvSpPr>
        <dsp:cNvPr id="0" name=""/>
        <dsp:cNvSpPr/>
      </dsp:nvSpPr>
      <dsp:spPr>
        <a:xfrm>
          <a:off x="0" y="4191217"/>
          <a:ext cx="9627326" cy="31546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17B1F-EF5A-42F5-80BF-555F286C1EE7}">
      <dsp:nvSpPr>
        <dsp:cNvPr id="0" name=""/>
        <dsp:cNvSpPr/>
      </dsp:nvSpPr>
      <dsp:spPr>
        <a:xfrm>
          <a:off x="0" y="0"/>
          <a:ext cx="5422900" cy="109013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ru-RU" sz="4100" kern="1200" dirty="0"/>
            <a:t>Содержание проектов</a:t>
          </a:r>
        </a:p>
      </dsp:txBody>
      <dsp:txXfrm>
        <a:off x="0" y="0"/>
        <a:ext cx="5422900" cy="1090136"/>
      </dsp:txXfrm>
    </dsp:sp>
    <dsp:sp modelId="{39CB8018-83E8-4B20-8EB6-3ED20F6494B3}">
      <dsp:nvSpPr>
        <dsp:cNvPr id="0" name=""/>
        <dsp:cNvSpPr/>
      </dsp:nvSpPr>
      <dsp:spPr>
        <a:xfrm>
          <a:off x="2647" y="1090136"/>
          <a:ext cx="1805868" cy="2289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Работа с руководителями</a:t>
          </a:r>
        </a:p>
      </dsp:txBody>
      <dsp:txXfrm>
        <a:off x="2647" y="1090136"/>
        <a:ext cx="1805868" cy="2289285"/>
      </dsp:txXfrm>
    </dsp:sp>
    <dsp:sp modelId="{093BD281-5CC7-48AA-ABBF-2AB8BA0240FC}">
      <dsp:nvSpPr>
        <dsp:cNvPr id="0" name=""/>
        <dsp:cNvSpPr/>
      </dsp:nvSpPr>
      <dsp:spPr>
        <a:xfrm>
          <a:off x="1808515" y="1090136"/>
          <a:ext cx="1805868" cy="2289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Работа с учителями</a:t>
          </a:r>
        </a:p>
      </dsp:txBody>
      <dsp:txXfrm>
        <a:off x="1808515" y="1090136"/>
        <a:ext cx="1805868" cy="2289285"/>
      </dsp:txXfrm>
    </dsp:sp>
    <dsp:sp modelId="{AC94F17F-1762-49D2-89DF-3E8166B3E7D6}">
      <dsp:nvSpPr>
        <dsp:cNvPr id="0" name=""/>
        <dsp:cNvSpPr/>
      </dsp:nvSpPr>
      <dsp:spPr>
        <a:xfrm>
          <a:off x="3614384" y="1090136"/>
          <a:ext cx="1805868" cy="2289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Работа с обучающимися</a:t>
          </a:r>
        </a:p>
      </dsp:txBody>
      <dsp:txXfrm>
        <a:off x="3614384" y="1090136"/>
        <a:ext cx="1805868" cy="2289285"/>
      </dsp:txXfrm>
    </dsp:sp>
    <dsp:sp modelId="{50B66EE7-C6F3-4FE1-BEFA-905904F84EE8}">
      <dsp:nvSpPr>
        <dsp:cNvPr id="0" name=""/>
        <dsp:cNvSpPr/>
      </dsp:nvSpPr>
      <dsp:spPr>
        <a:xfrm>
          <a:off x="0" y="3379421"/>
          <a:ext cx="5422900" cy="25436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8B389-11AD-49FE-9271-62A9AEC74449}">
      <dsp:nvSpPr>
        <dsp:cNvPr id="0" name=""/>
        <dsp:cNvSpPr/>
      </dsp:nvSpPr>
      <dsp:spPr>
        <a:xfrm>
          <a:off x="0" y="0"/>
          <a:ext cx="11018520" cy="129043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a:t>Новшество: сущность понятия</a:t>
          </a:r>
        </a:p>
      </dsp:txBody>
      <dsp:txXfrm>
        <a:off x="0" y="0"/>
        <a:ext cx="11018520" cy="1290439"/>
      </dsp:txXfrm>
    </dsp:sp>
    <dsp:sp modelId="{A57F315D-A43A-4BDC-8D53-0DFBC411B2BD}">
      <dsp:nvSpPr>
        <dsp:cNvPr id="0" name=""/>
        <dsp:cNvSpPr/>
      </dsp:nvSpPr>
      <dsp:spPr>
        <a:xfrm>
          <a:off x="5380" y="1290439"/>
          <a:ext cx="3669253" cy="270992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altLang="ru-RU" sz="1800" b="1" kern="1200" dirty="0">
              <a:solidFill>
                <a:schemeClr val="bg1"/>
              </a:solidFill>
            </a:rPr>
            <a:t>Новшество</a:t>
          </a:r>
          <a:r>
            <a:rPr lang="ru-RU" altLang="ru-RU" sz="1800" kern="1200" dirty="0">
              <a:solidFill>
                <a:schemeClr val="bg1"/>
              </a:solidFill>
            </a:rPr>
            <a:t> – форма и результат открытия, осмысления нового, носитель новых свойств и характеристик какого – то предмета (А.М. Моисеев, А.А. </a:t>
          </a:r>
          <a:r>
            <a:rPr lang="ru-RU" altLang="ru-RU" sz="1800" kern="1200" dirty="0" err="1">
              <a:solidFill>
                <a:schemeClr val="bg1"/>
              </a:solidFill>
            </a:rPr>
            <a:t>Хван</a:t>
          </a:r>
          <a:r>
            <a:rPr lang="ru-RU" altLang="ru-RU" sz="1800" kern="1200" dirty="0">
              <a:solidFill>
                <a:schemeClr val="bg1"/>
              </a:solidFill>
            </a:rPr>
            <a:t>) </a:t>
          </a:r>
          <a:endParaRPr lang="ru-RU" sz="1800" kern="1200" dirty="0">
            <a:solidFill>
              <a:schemeClr val="bg1"/>
            </a:solidFill>
          </a:endParaRPr>
        </a:p>
      </dsp:txBody>
      <dsp:txXfrm>
        <a:off x="5380" y="1290439"/>
        <a:ext cx="3669253" cy="2709922"/>
      </dsp:txXfrm>
    </dsp:sp>
    <dsp:sp modelId="{ABE13F38-F1D9-4F6A-BD41-C7A02DACC541}">
      <dsp:nvSpPr>
        <dsp:cNvPr id="0" name=""/>
        <dsp:cNvSpPr/>
      </dsp:nvSpPr>
      <dsp:spPr>
        <a:xfrm>
          <a:off x="3674633" y="1290439"/>
          <a:ext cx="3669253" cy="270992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altLang="ru-RU" sz="1800" b="1" kern="1200" dirty="0">
              <a:solidFill>
                <a:schemeClr val="bg1"/>
              </a:solidFill>
            </a:rPr>
            <a:t>Новшество</a:t>
          </a:r>
          <a:r>
            <a:rPr lang="ru-RU" altLang="ru-RU" sz="1800" kern="1200" dirty="0">
              <a:solidFill>
                <a:schemeClr val="bg1"/>
              </a:solidFill>
            </a:rPr>
            <a:t> – такое содержание возможных изменений педагогической действительности, которое ведёт к ранее не известному, ранее не встречавшемуся в данном виде в истории образования состоянию, результату, развивающим теорию и практику обучения и воспитания (</a:t>
          </a:r>
          <a:r>
            <a:rPr lang="ru-RU" altLang="ru-RU" sz="1800" kern="1200" dirty="0" err="1">
              <a:solidFill>
                <a:schemeClr val="bg1"/>
              </a:solidFill>
            </a:rPr>
            <a:t>Юсуфбекова</a:t>
          </a:r>
          <a:r>
            <a:rPr lang="ru-RU" altLang="ru-RU" sz="1800" kern="1200" dirty="0">
              <a:solidFill>
                <a:schemeClr val="bg1"/>
              </a:solidFill>
            </a:rPr>
            <a:t> Н.Р. )</a:t>
          </a:r>
          <a:endParaRPr lang="ru-RU" sz="1800" kern="1200" dirty="0">
            <a:solidFill>
              <a:schemeClr val="bg1"/>
            </a:solidFill>
          </a:endParaRPr>
        </a:p>
      </dsp:txBody>
      <dsp:txXfrm>
        <a:off x="3674633" y="1290439"/>
        <a:ext cx="3669253" cy="2709922"/>
      </dsp:txXfrm>
    </dsp:sp>
    <dsp:sp modelId="{4C2D6399-BA56-402E-89C7-39AB98A9C96D}">
      <dsp:nvSpPr>
        <dsp:cNvPr id="0" name=""/>
        <dsp:cNvSpPr/>
      </dsp:nvSpPr>
      <dsp:spPr>
        <a:xfrm>
          <a:off x="7343886" y="1290439"/>
          <a:ext cx="3669253" cy="2709922"/>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altLang="ru-RU" sz="1800" b="1" kern="1200" dirty="0">
              <a:solidFill>
                <a:schemeClr val="bg1"/>
              </a:solidFill>
            </a:rPr>
            <a:t>Педагогическое новшество</a:t>
          </a:r>
          <a:r>
            <a:rPr lang="ru-RU" altLang="ru-RU" sz="1800" kern="1200" dirty="0">
              <a:solidFill>
                <a:schemeClr val="bg1"/>
              </a:solidFill>
            </a:rPr>
            <a:t> – новая идея, метод, средство, технология или система (Хуторской А.В.) </a:t>
          </a:r>
          <a:endParaRPr lang="ru-RU" sz="1800" kern="1200" dirty="0">
            <a:solidFill>
              <a:schemeClr val="bg1"/>
            </a:solidFill>
          </a:endParaRPr>
        </a:p>
      </dsp:txBody>
      <dsp:txXfrm>
        <a:off x="7343886" y="1290439"/>
        <a:ext cx="3669253" cy="2709922"/>
      </dsp:txXfrm>
    </dsp:sp>
    <dsp:sp modelId="{439F930F-6F95-4A7B-8D3C-8579B4ABEBD2}">
      <dsp:nvSpPr>
        <dsp:cNvPr id="0" name=""/>
        <dsp:cNvSpPr/>
      </dsp:nvSpPr>
      <dsp:spPr>
        <a:xfrm>
          <a:off x="0" y="4000362"/>
          <a:ext cx="11018520" cy="30110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14D76-BA95-4F73-976A-49BBFE7D597E}">
      <dsp:nvSpPr>
        <dsp:cNvPr id="0" name=""/>
        <dsp:cNvSpPr/>
      </dsp:nvSpPr>
      <dsp:spPr>
        <a:xfrm>
          <a:off x="0" y="0"/>
          <a:ext cx="11074791" cy="132420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altLang="ru-RU" sz="3200" kern="1200" dirty="0"/>
            <a:t>Классификация новшеств</a:t>
          </a:r>
          <a:endParaRPr lang="ru-RU" sz="3200" kern="1200" dirty="0"/>
        </a:p>
      </dsp:txBody>
      <dsp:txXfrm>
        <a:off x="0" y="0"/>
        <a:ext cx="11074791" cy="1324202"/>
      </dsp:txXfrm>
    </dsp:sp>
    <dsp:sp modelId="{09AA97E9-93E2-4B23-9019-03ECF1F1F890}">
      <dsp:nvSpPr>
        <dsp:cNvPr id="0" name=""/>
        <dsp:cNvSpPr/>
      </dsp:nvSpPr>
      <dsp:spPr>
        <a:xfrm>
          <a:off x="0" y="1324202"/>
          <a:ext cx="2768697" cy="278082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altLang="ru-RU" sz="2300" kern="1200" dirty="0">
              <a:solidFill>
                <a:schemeClr val="bg1"/>
              </a:solidFill>
            </a:rPr>
            <a:t>Новшества в </a:t>
          </a:r>
          <a:r>
            <a:rPr lang="ru-RU" altLang="ru-RU" sz="2300" b="1" kern="1200" dirty="0">
              <a:solidFill>
                <a:schemeClr val="bg1"/>
              </a:solidFill>
            </a:rPr>
            <a:t>содержании </a:t>
          </a:r>
          <a:r>
            <a:rPr lang="ru-RU" altLang="ru-RU" sz="2300" kern="1200" dirty="0">
              <a:solidFill>
                <a:schemeClr val="bg1"/>
              </a:solidFill>
            </a:rPr>
            <a:t>образования (новые учебные планы, программы, предметы…)</a:t>
          </a:r>
          <a:endParaRPr lang="ru-RU" sz="2300" kern="1200" dirty="0">
            <a:solidFill>
              <a:schemeClr val="bg1"/>
            </a:solidFill>
          </a:endParaRPr>
        </a:p>
      </dsp:txBody>
      <dsp:txXfrm>
        <a:off x="0" y="1324202"/>
        <a:ext cx="2768697" cy="2780824"/>
      </dsp:txXfrm>
    </dsp:sp>
    <dsp:sp modelId="{DB69FA32-B07C-41AD-A00D-23F93A9DF779}">
      <dsp:nvSpPr>
        <dsp:cNvPr id="0" name=""/>
        <dsp:cNvSpPr/>
      </dsp:nvSpPr>
      <dsp:spPr>
        <a:xfrm>
          <a:off x="2768697" y="1324202"/>
          <a:ext cx="2768697" cy="278082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altLang="ru-RU" sz="2300" kern="1200" dirty="0">
              <a:solidFill>
                <a:schemeClr val="bg1"/>
              </a:solidFill>
            </a:rPr>
            <a:t>Новшества в </a:t>
          </a:r>
          <a:r>
            <a:rPr lang="ru-RU" altLang="ru-RU" sz="2300" b="1" kern="1200" dirty="0">
              <a:solidFill>
                <a:schemeClr val="bg1"/>
              </a:solidFill>
            </a:rPr>
            <a:t>методиках, технологиях, формах, методах, приёмах, средствах</a:t>
          </a:r>
          <a:r>
            <a:rPr lang="ru-RU" altLang="ru-RU" sz="2300" kern="1200" dirty="0">
              <a:solidFill>
                <a:schemeClr val="bg1"/>
              </a:solidFill>
            </a:rPr>
            <a:t> образовательного процесса</a:t>
          </a:r>
          <a:endParaRPr lang="ru-RU" sz="2300" kern="1200" dirty="0">
            <a:solidFill>
              <a:schemeClr val="bg1"/>
            </a:solidFill>
          </a:endParaRPr>
        </a:p>
      </dsp:txBody>
      <dsp:txXfrm>
        <a:off x="2768697" y="1324202"/>
        <a:ext cx="2768697" cy="2780824"/>
      </dsp:txXfrm>
    </dsp:sp>
    <dsp:sp modelId="{4625BE3D-7620-47AF-93FC-BAB2B479B863}">
      <dsp:nvSpPr>
        <dsp:cNvPr id="0" name=""/>
        <dsp:cNvSpPr/>
      </dsp:nvSpPr>
      <dsp:spPr>
        <a:xfrm>
          <a:off x="5537395" y="1324202"/>
          <a:ext cx="2768697" cy="278082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altLang="ru-RU" sz="2300" kern="1200" dirty="0">
              <a:solidFill>
                <a:schemeClr val="bg1"/>
              </a:solidFill>
            </a:rPr>
            <a:t>Новшества в </a:t>
          </a:r>
          <a:r>
            <a:rPr lang="ru-RU" altLang="ru-RU" sz="2300" b="1" kern="1200" dirty="0">
              <a:solidFill>
                <a:schemeClr val="bg1"/>
              </a:solidFill>
            </a:rPr>
            <a:t>организации</a:t>
          </a:r>
          <a:r>
            <a:rPr lang="ru-RU" altLang="ru-RU" sz="2300" kern="1200" dirty="0">
              <a:solidFill>
                <a:schemeClr val="bg1"/>
              </a:solidFill>
            </a:rPr>
            <a:t> образовательного процесса </a:t>
          </a:r>
        </a:p>
      </dsp:txBody>
      <dsp:txXfrm>
        <a:off x="5537395" y="1324202"/>
        <a:ext cx="2768697" cy="2780824"/>
      </dsp:txXfrm>
    </dsp:sp>
    <dsp:sp modelId="{F721DC72-F896-48D5-B6CD-7BE8EA735CBC}">
      <dsp:nvSpPr>
        <dsp:cNvPr id="0" name=""/>
        <dsp:cNvSpPr/>
      </dsp:nvSpPr>
      <dsp:spPr>
        <a:xfrm>
          <a:off x="8306093" y="1324202"/>
          <a:ext cx="2768697" cy="2780824"/>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altLang="ru-RU" sz="2300" kern="1200" dirty="0">
              <a:solidFill>
                <a:schemeClr val="bg1"/>
              </a:solidFill>
            </a:rPr>
            <a:t>Новшества в </a:t>
          </a:r>
          <a:r>
            <a:rPr lang="ru-RU" altLang="ru-RU" sz="2300" b="1" kern="1200" dirty="0">
              <a:solidFill>
                <a:schemeClr val="bg1"/>
              </a:solidFill>
            </a:rPr>
            <a:t>управлении </a:t>
          </a:r>
          <a:r>
            <a:rPr lang="ru-RU" altLang="ru-RU" sz="2300" kern="1200" dirty="0">
              <a:solidFill>
                <a:schemeClr val="bg1"/>
              </a:solidFill>
            </a:rPr>
            <a:t>образовательным процессом (новая структура, новый перечень функций, новый механизм управления…)  </a:t>
          </a:r>
        </a:p>
      </dsp:txBody>
      <dsp:txXfrm>
        <a:off x="8306093" y="1324202"/>
        <a:ext cx="2768697" cy="2780824"/>
      </dsp:txXfrm>
    </dsp:sp>
    <dsp:sp modelId="{73DB86D1-9ED0-4519-BCC0-2607DA742C59}">
      <dsp:nvSpPr>
        <dsp:cNvPr id="0" name=""/>
        <dsp:cNvSpPr/>
      </dsp:nvSpPr>
      <dsp:spPr>
        <a:xfrm>
          <a:off x="0" y="4105026"/>
          <a:ext cx="11074791" cy="3089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08DCE6-6C92-4BCB-A49D-7E2DCFB80BD2}">
      <dsp:nvSpPr>
        <dsp:cNvPr id="0" name=""/>
        <dsp:cNvSpPr/>
      </dsp:nvSpPr>
      <dsp:spPr>
        <a:xfrm>
          <a:off x="4476025" y="1986"/>
          <a:ext cx="6705844" cy="2596717"/>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ru-RU" sz="2000" kern="1200" dirty="0"/>
        </a:p>
        <a:p>
          <a:pPr marL="228600" lvl="1" indent="-228600" algn="l" defTabSz="889000">
            <a:lnSpc>
              <a:spcPct val="90000"/>
            </a:lnSpc>
            <a:spcBef>
              <a:spcPct val="0"/>
            </a:spcBef>
            <a:spcAft>
              <a:spcPct val="15000"/>
            </a:spcAft>
            <a:buChar char="••"/>
          </a:pPr>
          <a:r>
            <a:rPr lang="ru-RU" altLang="ru-RU" sz="2000" kern="1200" dirty="0"/>
            <a:t>Форма управляемого развития, связанная с введением в рассматриваемую систему новых элементов или с установлением новых связей между уже имеющимися элементами. </a:t>
          </a:r>
          <a:endParaRPr lang="ru-RU" sz="2000" kern="1200" dirty="0"/>
        </a:p>
      </dsp:txBody>
      <dsp:txXfrm>
        <a:off x="4476025" y="326576"/>
        <a:ext cx="5732075" cy="1947537"/>
      </dsp:txXfrm>
    </dsp:sp>
    <dsp:sp modelId="{F2574B5E-F945-40E9-A289-60DF4FE35806}">
      <dsp:nvSpPr>
        <dsp:cNvPr id="0" name=""/>
        <dsp:cNvSpPr/>
      </dsp:nvSpPr>
      <dsp:spPr>
        <a:xfrm>
          <a:off x="5462" y="238605"/>
          <a:ext cx="4470562" cy="212347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a:solidFill>
                <a:schemeClr val="bg1"/>
              </a:solidFill>
            </a:rPr>
            <a:t>Нововведение</a:t>
          </a:r>
        </a:p>
      </dsp:txBody>
      <dsp:txXfrm>
        <a:off x="109122" y="342265"/>
        <a:ext cx="4263242" cy="1916159"/>
      </dsp:txXfrm>
    </dsp:sp>
    <dsp:sp modelId="{094F6E2E-15B7-4F0C-934D-82016C4167A0}">
      <dsp:nvSpPr>
        <dsp:cNvPr id="0" name=""/>
        <dsp:cNvSpPr/>
      </dsp:nvSpPr>
      <dsp:spPr>
        <a:xfrm>
          <a:off x="4476025" y="2811052"/>
          <a:ext cx="6705844" cy="2490480"/>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ru-RU" sz="2000" kern="1200" dirty="0"/>
        </a:p>
        <a:p>
          <a:pPr marL="228600" lvl="1" indent="-228600" algn="l" defTabSz="889000">
            <a:lnSpc>
              <a:spcPct val="90000"/>
            </a:lnSpc>
            <a:spcBef>
              <a:spcPct val="0"/>
            </a:spcBef>
            <a:spcAft>
              <a:spcPct val="15000"/>
            </a:spcAft>
            <a:buChar char="••"/>
          </a:pPr>
          <a:r>
            <a:rPr lang="ru-RU" altLang="ru-RU" sz="2000" kern="1200" dirty="0"/>
            <a:t>Процесс перевода системы из существующего состояния в качественно новое на основе использования новшества, уже прошедшего апробацию и в определённой степени гарантирующего успех преобразования.  </a:t>
          </a:r>
          <a:endParaRPr lang="ru-RU" sz="2000" kern="1200" dirty="0"/>
        </a:p>
      </dsp:txBody>
      <dsp:txXfrm>
        <a:off x="4476025" y="3122362"/>
        <a:ext cx="5771914" cy="1867860"/>
      </dsp:txXfrm>
    </dsp:sp>
    <dsp:sp modelId="{28F2A4FB-FCF7-432B-AC8C-763D8ACF3B12}">
      <dsp:nvSpPr>
        <dsp:cNvPr id="0" name=""/>
        <dsp:cNvSpPr/>
      </dsp:nvSpPr>
      <dsp:spPr>
        <a:xfrm>
          <a:off x="5462" y="2994552"/>
          <a:ext cx="4470562" cy="212347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kern="1200" dirty="0">
              <a:solidFill>
                <a:schemeClr val="bg1"/>
              </a:solidFill>
            </a:rPr>
            <a:t>Инновация</a:t>
          </a:r>
        </a:p>
      </dsp:txBody>
      <dsp:txXfrm>
        <a:off x="109122" y="3098212"/>
        <a:ext cx="4263242" cy="19161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72AA09-2540-4924-BEEF-579E6C59B80E}">
      <dsp:nvSpPr>
        <dsp:cNvPr id="0" name=""/>
        <dsp:cNvSpPr/>
      </dsp:nvSpPr>
      <dsp:spPr>
        <a:xfrm>
          <a:off x="0" y="0"/>
          <a:ext cx="10765301" cy="13031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altLang="ru-RU" sz="3200" b="1" kern="1200" dirty="0"/>
            <a:t>Основание: инновационный потенциал </a:t>
          </a:r>
          <a:endParaRPr lang="ru-RU" sz="3200" kern="1200" dirty="0"/>
        </a:p>
      </dsp:txBody>
      <dsp:txXfrm>
        <a:off x="0" y="0"/>
        <a:ext cx="10765301" cy="1303100"/>
      </dsp:txXfrm>
    </dsp:sp>
    <dsp:sp modelId="{638D41F3-D1DC-4DD6-887B-0C202C7FCCD1}">
      <dsp:nvSpPr>
        <dsp:cNvPr id="0" name=""/>
        <dsp:cNvSpPr/>
      </dsp:nvSpPr>
      <dsp:spPr>
        <a:xfrm>
          <a:off x="5256" y="1303100"/>
          <a:ext cx="3584929" cy="273651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altLang="ru-RU" sz="2200" b="1" kern="1200" dirty="0">
              <a:solidFill>
                <a:schemeClr val="bg1"/>
              </a:solidFill>
            </a:rPr>
            <a:t>Радикальные</a:t>
          </a:r>
          <a:r>
            <a:rPr lang="ru-RU" altLang="ru-RU" sz="2200" kern="1200" dirty="0">
              <a:solidFill>
                <a:schemeClr val="bg1"/>
              </a:solidFill>
            </a:rPr>
            <a:t> нововведения – введение ранее неизвестных новшеств, существенно меняющих структуру, содержание деятельности, ценности людей и организаций</a:t>
          </a:r>
          <a:endParaRPr lang="ru-RU" sz="2200" kern="1200" dirty="0">
            <a:solidFill>
              <a:schemeClr val="bg1"/>
            </a:solidFill>
          </a:endParaRPr>
        </a:p>
      </dsp:txBody>
      <dsp:txXfrm>
        <a:off x="5256" y="1303100"/>
        <a:ext cx="3584929" cy="2736510"/>
      </dsp:txXfrm>
    </dsp:sp>
    <dsp:sp modelId="{7F8B16F0-3C31-4216-BE55-A1F25EB51406}">
      <dsp:nvSpPr>
        <dsp:cNvPr id="0" name=""/>
        <dsp:cNvSpPr/>
      </dsp:nvSpPr>
      <dsp:spPr>
        <a:xfrm>
          <a:off x="3590186" y="1303100"/>
          <a:ext cx="3584929" cy="273651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altLang="ru-RU" sz="2200" b="1" kern="1200" dirty="0">
              <a:solidFill>
                <a:schemeClr val="bg1"/>
              </a:solidFill>
            </a:rPr>
            <a:t>Комбинаторные</a:t>
          </a:r>
          <a:r>
            <a:rPr lang="ru-RU" altLang="ru-RU" sz="2200" kern="1200" dirty="0">
              <a:solidFill>
                <a:schemeClr val="bg1"/>
              </a:solidFill>
            </a:rPr>
            <a:t> нововведения- соединение ранее известных элементов в новое </a:t>
          </a:r>
          <a:endParaRPr lang="ru-RU" sz="2200" kern="1200" dirty="0">
            <a:solidFill>
              <a:schemeClr val="bg1"/>
            </a:solidFill>
          </a:endParaRPr>
        </a:p>
      </dsp:txBody>
      <dsp:txXfrm>
        <a:off x="3590186" y="1303100"/>
        <a:ext cx="3584929" cy="2736510"/>
      </dsp:txXfrm>
    </dsp:sp>
    <dsp:sp modelId="{5CB398CE-C3BB-413F-9FF4-09BC4E095E39}">
      <dsp:nvSpPr>
        <dsp:cNvPr id="0" name=""/>
        <dsp:cNvSpPr/>
      </dsp:nvSpPr>
      <dsp:spPr>
        <a:xfrm>
          <a:off x="7175115" y="1303100"/>
          <a:ext cx="3584929" cy="273651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altLang="ru-RU" sz="2200" b="1" kern="1200" dirty="0">
              <a:solidFill>
                <a:schemeClr val="bg1"/>
              </a:solidFill>
            </a:rPr>
            <a:t>Модифицирующие </a:t>
          </a:r>
          <a:r>
            <a:rPr lang="ru-RU" altLang="ru-RU" sz="2200" kern="1200" dirty="0">
              <a:solidFill>
                <a:schemeClr val="bg1"/>
              </a:solidFill>
            </a:rPr>
            <a:t>нововведения – улучшение, дополнение имеющегося без его существенного изменения</a:t>
          </a:r>
          <a:endParaRPr lang="ru-RU" sz="2200" kern="1200" dirty="0">
            <a:solidFill>
              <a:schemeClr val="bg1"/>
            </a:solidFill>
          </a:endParaRPr>
        </a:p>
      </dsp:txBody>
      <dsp:txXfrm>
        <a:off x="7175115" y="1303100"/>
        <a:ext cx="3584929" cy="2736510"/>
      </dsp:txXfrm>
    </dsp:sp>
    <dsp:sp modelId="{FDEB9AD7-57C1-43B6-A00F-5642CCAF557B}">
      <dsp:nvSpPr>
        <dsp:cNvPr id="0" name=""/>
        <dsp:cNvSpPr/>
      </dsp:nvSpPr>
      <dsp:spPr>
        <a:xfrm>
          <a:off x="0" y="4039611"/>
          <a:ext cx="10765301" cy="30405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B59B2-46D5-46EB-878F-AB78CAAA4ACA}">
      <dsp:nvSpPr>
        <dsp:cNvPr id="0" name=""/>
        <dsp:cNvSpPr/>
      </dsp:nvSpPr>
      <dsp:spPr>
        <a:xfrm>
          <a:off x="0" y="0"/>
          <a:ext cx="10666828" cy="131998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altLang="ru-RU" sz="3200" kern="1200" dirty="0"/>
            <a:t>Основание- </a:t>
          </a:r>
          <a:r>
            <a:rPr lang="ru-RU" altLang="ru-RU" sz="3200" b="1" kern="1200" dirty="0"/>
            <a:t>масштаб </a:t>
          </a:r>
          <a:r>
            <a:rPr lang="ru-RU" altLang="ru-RU" sz="3200" kern="1200" dirty="0"/>
            <a:t>преобразований</a:t>
          </a:r>
          <a:endParaRPr lang="ru-RU" sz="3200" kern="1200" dirty="0"/>
        </a:p>
      </dsp:txBody>
      <dsp:txXfrm>
        <a:off x="0" y="0"/>
        <a:ext cx="10666828" cy="1319981"/>
      </dsp:txXfrm>
    </dsp:sp>
    <dsp:sp modelId="{F304D29F-B934-4F0C-B25E-69788EC45786}">
      <dsp:nvSpPr>
        <dsp:cNvPr id="0" name=""/>
        <dsp:cNvSpPr/>
      </dsp:nvSpPr>
      <dsp:spPr>
        <a:xfrm>
          <a:off x="5208" y="1319981"/>
          <a:ext cx="3552137" cy="277196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altLang="ru-RU" sz="2400" b="1" kern="1200" dirty="0">
              <a:solidFill>
                <a:schemeClr val="bg1"/>
              </a:solidFill>
            </a:rPr>
            <a:t>Локальные </a:t>
          </a:r>
          <a:r>
            <a:rPr lang="ru-RU" altLang="ru-RU" sz="2400" kern="1200" dirty="0">
              <a:solidFill>
                <a:schemeClr val="bg1"/>
              </a:solidFill>
            </a:rPr>
            <a:t>– единичные изменения, не связанные между собой</a:t>
          </a:r>
          <a:endParaRPr lang="ru-RU" sz="2400" kern="1200" dirty="0">
            <a:solidFill>
              <a:schemeClr val="bg1"/>
            </a:solidFill>
          </a:endParaRPr>
        </a:p>
      </dsp:txBody>
      <dsp:txXfrm>
        <a:off x="5208" y="1319981"/>
        <a:ext cx="3552137" cy="2771961"/>
      </dsp:txXfrm>
    </dsp:sp>
    <dsp:sp modelId="{5083F7BA-F42C-4801-B544-AA85148C1932}">
      <dsp:nvSpPr>
        <dsp:cNvPr id="0" name=""/>
        <dsp:cNvSpPr/>
      </dsp:nvSpPr>
      <dsp:spPr>
        <a:xfrm>
          <a:off x="3557345" y="1319981"/>
          <a:ext cx="3552137" cy="277196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altLang="ru-RU" sz="2400" b="1" kern="1200" dirty="0">
              <a:solidFill>
                <a:schemeClr val="bg1"/>
              </a:solidFill>
            </a:rPr>
            <a:t>Модульные</a:t>
          </a:r>
          <a:r>
            <a:rPr lang="ru-RU" altLang="ru-RU" sz="2400" kern="1200" dirty="0">
              <a:solidFill>
                <a:schemeClr val="bg1"/>
              </a:solidFill>
            </a:rPr>
            <a:t> – комплекс частных изменений, связанных между собой, затрагивающих работу нескольких педагогов </a:t>
          </a:r>
          <a:endParaRPr lang="ru-RU" sz="2400" kern="1200" dirty="0">
            <a:solidFill>
              <a:schemeClr val="bg1"/>
            </a:solidFill>
          </a:endParaRPr>
        </a:p>
      </dsp:txBody>
      <dsp:txXfrm>
        <a:off x="3557345" y="1319981"/>
        <a:ext cx="3552137" cy="2771961"/>
      </dsp:txXfrm>
    </dsp:sp>
    <dsp:sp modelId="{25EC989E-BCE8-49C0-BF7C-240824525DEF}">
      <dsp:nvSpPr>
        <dsp:cNvPr id="0" name=""/>
        <dsp:cNvSpPr/>
      </dsp:nvSpPr>
      <dsp:spPr>
        <a:xfrm>
          <a:off x="7109482" y="1319981"/>
          <a:ext cx="3552137" cy="277196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altLang="ru-RU" sz="2400" b="1" kern="1200" dirty="0">
              <a:solidFill>
                <a:schemeClr val="bg1"/>
              </a:solidFill>
            </a:rPr>
            <a:t>Системные</a:t>
          </a:r>
          <a:r>
            <a:rPr lang="ru-RU" altLang="ru-RU" sz="2400" kern="1200" dirty="0">
              <a:solidFill>
                <a:schemeClr val="bg1"/>
              </a:solidFill>
            </a:rPr>
            <a:t> – масштабные изменения всех подсистем образовательной системы учреждения</a:t>
          </a:r>
        </a:p>
      </dsp:txBody>
      <dsp:txXfrm>
        <a:off x="7109482" y="1319981"/>
        <a:ext cx="3552137" cy="2771961"/>
      </dsp:txXfrm>
    </dsp:sp>
    <dsp:sp modelId="{E510A5F9-356F-4365-872B-B583292D0585}">
      <dsp:nvSpPr>
        <dsp:cNvPr id="0" name=""/>
        <dsp:cNvSpPr/>
      </dsp:nvSpPr>
      <dsp:spPr>
        <a:xfrm>
          <a:off x="0" y="4091943"/>
          <a:ext cx="10666828" cy="30799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67265-8A5A-4F7E-BB52-662D776B53A4}">
      <dsp:nvSpPr>
        <dsp:cNvPr id="0" name=""/>
        <dsp:cNvSpPr/>
      </dsp:nvSpPr>
      <dsp:spPr>
        <a:xfrm>
          <a:off x="0" y="0"/>
          <a:ext cx="11029950" cy="110347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ru-RU" altLang="ru-RU" sz="3700" kern="1200" dirty="0"/>
            <a:t>Основание - </a:t>
          </a:r>
          <a:r>
            <a:rPr lang="ru-RU" altLang="ru-RU" sz="3700" b="1" kern="1200" dirty="0"/>
            <a:t>отношение к своему предшественнику</a:t>
          </a:r>
          <a:endParaRPr lang="ru-RU" sz="3700" kern="1200" dirty="0"/>
        </a:p>
      </dsp:txBody>
      <dsp:txXfrm>
        <a:off x="0" y="0"/>
        <a:ext cx="11029950" cy="1103471"/>
      </dsp:txXfrm>
    </dsp:sp>
    <dsp:sp modelId="{79F13757-9EA5-46BE-A4BD-F699BE327D21}">
      <dsp:nvSpPr>
        <dsp:cNvPr id="0" name=""/>
        <dsp:cNvSpPr/>
      </dsp:nvSpPr>
      <dsp:spPr>
        <a:xfrm>
          <a:off x="0" y="1103471"/>
          <a:ext cx="2757487" cy="231728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altLang="ru-RU" sz="2000" b="1" kern="1200" dirty="0">
              <a:solidFill>
                <a:schemeClr val="bg1"/>
              </a:solidFill>
            </a:rPr>
            <a:t>Замещающие</a:t>
          </a:r>
          <a:r>
            <a:rPr lang="ru-RU" altLang="ru-RU" sz="2000" kern="1200" dirty="0">
              <a:solidFill>
                <a:schemeClr val="bg1"/>
              </a:solidFill>
            </a:rPr>
            <a:t> – вводятся вместо какого –то устаревшего средства</a:t>
          </a:r>
          <a:endParaRPr lang="ru-RU" sz="2000" kern="1200" dirty="0">
            <a:solidFill>
              <a:schemeClr val="bg1"/>
            </a:solidFill>
          </a:endParaRPr>
        </a:p>
      </dsp:txBody>
      <dsp:txXfrm>
        <a:off x="0" y="1103471"/>
        <a:ext cx="2757487" cy="2317289"/>
      </dsp:txXfrm>
    </dsp:sp>
    <dsp:sp modelId="{EC537608-6192-4547-A801-C1499BDF1234}">
      <dsp:nvSpPr>
        <dsp:cNvPr id="0" name=""/>
        <dsp:cNvSpPr/>
      </dsp:nvSpPr>
      <dsp:spPr>
        <a:xfrm>
          <a:off x="2757487" y="1103471"/>
          <a:ext cx="2757487" cy="231728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altLang="ru-RU" sz="1900" b="1" kern="1200" dirty="0">
              <a:solidFill>
                <a:schemeClr val="bg1"/>
              </a:solidFill>
            </a:rPr>
            <a:t>Открывающие </a:t>
          </a:r>
          <a:r>
            <a:rPr lang="ru-RU" altLang="ru-RU" sz="1900" kern="1200" dirty="0">
              <a:solidFill>
                <a:schemeClr val="bg1"/>
              </a:solidFill>
            </a:rPr>
            <a:t>– освоение новых программ, направлений деятельности, того, что не было ранее</a:t>
          </a:r>
        </a:p>
      </dsp:txBody>
      <dsp:txXfrm>
        <a:off x="2757487" y="1103471"/>
        <a:ext cx="2757487" cy="2317289"/>
      </dsp:txXfrm>
    </dsp:sp>
    <dsp:sp modelId="{5F07FFA6-79BB-4508-8FBE-F17027944A54}">
      <dsp:nvSpPr>
        <dsp:cNvPr id="0" name=""/>
        <dsp:cNvSpPr/>
      </dsp:nvSpPr>
      <dsp:spPr>
        <a:xfrm>
          <a:off x="5514975" y="1103471"/>
          <a:ext cx="2757487" cy="231728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altLang="ru-RU" sz="1900" b="1" kern="1200" dirty="0">
              <a:solidFill>
                <a:schemeClr val="bg1"/>
              </a:solidFill>
            </a:rPr>
            <a:t>Отменяющие</a:t>
          </a:r>
          <a:r>
            <a:rPr lang="ru-RU" altLang="ru-RU" sz="1900" kern="1200" dirty="0">
              <a:solidFill>
                <a:schemeClr val="bg1"/>
              </a:solidFill>
            </a:rPr>
            <a:t> – прекращение деятельности какого –то органа, формы работы, без замены их другими</a:t>
          </a:r>
        </a:p>
      </dsp:txBody>
      <dsp:txXfrm>
        <a:off x="5514975" y="1103471"/>
        <a:ext cx="2757487" cy="2317289"/>
      </dsp:txXfrm>
    </dsp:sp>
    <dsp:sp modelId="{5CF83E2A-8C5A-4C06-8324-4CE2EA68D8CC}">
      <dsp:nvSpPr>
        <dsp:cNvPr id="0" name=""/>
        <dsp:cNvSpPr/>
      </dsp:nvSpPr>
      <dsp:spPr>
        <a:xfrm>
          <a:off x="8272462" y="1103471"/>
          <a:ext cx="2757487" cy="231728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altLang="ru-RU" sz="1900" b="1" kern="1200" dirty="0">
              <a:solidFill>
                <a:schemeClr val="bg1"/>
              </a:solidFill>
            </a:rPr>
            <a:t>Ретро введения</a:t>
          </a:r>
          <a:r>
            <a:rPr lang="ru-RU" altLang="ru-RU" sz="1900" kern="1200" dirty="0">
              <a:solidFill>
                <a:schemeClr val="bg1"/>
              </a:solidFill>
            </a:rPr>
            <a:t> – освоение педагогическим коллективом нового для него в данный момент, но хорошо известного ранее («забытое старое»)</a:t>
          </a:r>
        </a:p>
      </dsp:txBody>
      <dsp:txXfrm>
        <a:off x="8272462" y="1103471"/>
        <a:ext cx="2757487" cy="2317289"/>
      </dsp:txXfrm>
    </dsp:sp>
    <dsp:sp modelId="{39FA3DF1-470C-4748-A050-36343E81C5E5}">
      <dsp:nvSpPr>
        <dsp:cNvPr id="0" name=""/>
        <dsp:cNvSpPr/>
      </dsp:nvSpPr>
      <dsp:spPr>
        <a:xfrm>
          <a:off x="0" y="3420761"/>
          <a:ext cx="11029950" cy="25747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77B28-C5A9-45A1-8F99-655D7BD4717D}" type="datetimeFigureOut">
              <a:rPr lang="ru-RU" smtClean="0"/>
              <a:t>13.10.2022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59E4A-6450-4D89-ADDB-B215D9E15713}" type="slidenum">
              <a:rPr lang="ru-RU" smtClean="0"/>
              <a:t>‹#›</a:t>
            </a:fld>
            <a:endParaRPr lang="ru-RU"/>
          </a:p>
        </p:txBody>
      </p:sp>
    </p:spTree>
    <p:extLst>
      <p:ext uri="{BB962C8B-B14F-4D97-AF65-F5344CB8AC3E}">
        <p14:creationId xmlns:p14="http://schemas.microsoft.com/office/powerpoint/2010/main" val="250622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3982ADCD-B3F0-4F9A-952D-A08FFDC60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cs typeface="Arial" panose="020B0604020202020204" pitchFamily="34" charset="0"/>
              </a:defRPr>
            </a:lvl1pPr>
            <a:lvl2pPr marL="742950" indent="-285750" eaLnBrk="0" hangingPunct="0">
              <a:defRPr b="1">
                <a:solidFill>
                  <a:schemeClr val="tx1"/>
                </a:solidFill>
                <a:latin typeface="Verdana" panose="020B0604030504040204" pitchFamily="34" charset="0"/>
                <a:cs typeface="Arial" panose="020B0604020202020204" pitchFamily="34" charset="0"/>
              </a:defRPr>
            </a:lvl2pPr>
            <a:lvl3pPr marL="1143000" indent="-228600" eaLnBrk="0" hangingPunct="0">
              <a:defRPr b="1">
                <a:solidFill>
                  <a:schemeClr val="tx1"/>
                </a:solidFill>
                <a:latin typeface="Verdana" panose="020B0604030504040204" pitchFamily="34" charset="0"/>
                <a:cs typeface="Arial" panose="020B0604020202020204" pitchFamily="34" charset="0"/>
              </a:defRPr>
            </a:lvl3pPr>
            <a:lvl4pPr marL="1600200" indent="-228600" eaLnBrk="0" hangingPunct="0">
              <a:defRPr b="1">
                <a:solidFill>
                  <a:schemeClr val="tx1"/>
                </a:solidFill>
                <a:latin typeface="Verdana" panose="020B0604030504040204" pitchFamily="34" charset="0"/>
                <a:cs typeface="Arial" panose="020B0604020202020204" pitchFamily="34" charset="0"/>
              </a:defRPr>
            </a:lvl4pPr>
            <a:lvl5pPr marL="2057400" indent="-228600" eaLnBrk="0" hangingPunct="0">
              <a:defRPr b="1">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9293523-D1BA-482C-8123-E09BB5D7E0E8}" type="slidenum">
              <a:rPr kumimoji="0" lang="ru-RU" altLang="ru-R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ru-RU" altLang="ru-RU"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6867" name="Rectangle 2">
            <a:extLst>
              <a:ext uri="{FF2B5EF4-FFF2-40B4-BE49-F238E27FC236}">
                <a16:creationId xmlns:a16="http://schemas.microsoft.com/office/drawing/2014/main" id="{52F770AE-B75F-422B-9F5E-D720D09FCB95}"/>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A9F2FB10-2A32-4561-985D-1BB65C70FD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9105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ABA0A2D-5670-4DFD-A43C-61A4C69733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AD926B-2F5D-4CA3-9288-BAD0980EAACB}" type="slidenum">
              <a:rPr kumimoji="0" lang="ru-RU" altLang="ru-R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ru-RU" altLang="ru-RU"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43" name="Rectangle 2">
            <a:extLst>
              <a:ext uri="{FF2B5EF4-FFF2-40B4-BE49-F238E27FC236}">
                <a16:creationId xmlns:a16="http://schemas.microsoft.com/office/drawing/2014/main" id="{8CAE75C2-FDA9-4BD1-905F-67A576D294B6}"/>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4EEE6A9C-6D77-48E1-831D-E8A3CEDEDD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a:latin typeface="Arial" panose="020B0604020202020204" pitchFamily="34" charset="0"/>
            </a:endParaRPr>
          </a:p>
        </p:txBody>
      </p:sp>
    </p:spTree>
    <p:extLst>
      <p:ext uri="{BB962C8B-B14F-4D97-AF65-F5344CB8AC3E}">
        <p14:creationId xmlns:p14="http://schemas.microsoft.com/office/powerpoint/2010/main" val="35671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F9A2768-AD59-4F48-B305-B237886F9A21}"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975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263011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188537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a:xfrm>
            <a:off x="774923" y="5951811"/>
            <a:ext cx="7896279" cy="365125"/>
          </a:xfrm>
        </p:spPr>
        <p:txBody>
          <a:bodyPr/>
          <a:lstStyle/>
          <a:p>
            <a:endParaRPr lang="ru-RU"/>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778730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46249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558300" y="5956137"/>
            <a:ext cx="1052508" cy="365125"/>
          </a:xfrm>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571214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1720769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3430850-135D-4ECE-9232-F4AC84FC787A}" type="datetimeFigureOut">
              <a:rPr lang="ru-RU" smtClean="0"/>
              <a:t>13.10.2022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3585182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3430850-135D-4ECE-9232-F4AC84FC787A}" type="datetimeFigureOut">
              <a:rPr lang="ru-RU" smtClean="0"/>
              <a:t>13.10.2022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3030149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3430850-135D-4ECE-9232-F4AC84FC787A}" type="datetimeFigureOut">
              <a:rPr lang="ru-RU" smtClean="0"/>
              <a:t>13.10.2022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2477338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30850-135D-4ECE-9232-F4AC84FC787A}" type="datetimeFigureOut">
              <a:rPr lang="ru-RU" smtClean="0"/>
              <a:t>13.10.2022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761605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33283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558300" y="5956137"/>
            <a:ext cx="1052508" cy="365125"/>
          </a:xfrm>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12080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3430850-135D-4ECE-9232-F4AC84FC787A}" type="datetimeFigureOut">
              <a:rPr lang="ru-RU" smtClean="0"/>
              <a:t>13.10.2022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3821686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2545771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a:xfrm>
            <a:off x="774923" y="5951811"/>
            <a:ext cx="7896279" cy="365125"/>
          </a:xfrm>
        </p:spPr>
        <p:txBody>
          <a:bodyPr/>
          <a:lstStyle/>
          <a:p>
            <a:endParaRPr lang="ru-RU"/>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423610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141140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3430850-135D-4ECE-9232-F4AC84FC787A}" type="datetimeFigureOut">
              <a:rPr lang="ru-RU" smtClean="0"/>
              <a:t>13.10.2022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306291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3430850-135D-4ECE-9232-F4AC84FC787A}" type="datetimeFigureOut">
              <a:rPr lang="ru-RU" smtClean="0"/>
              <a:t>13.10.2022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208040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3430850-135D-4ECE-9232-F4AC84FC787A}" type="datetimeFigureOut">
              <a:rPr lang="ru-RU" smtClean="0"/>
              <a:t>13.10.2022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321734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30850-135D-4ECE-9232-F4AC84FC787A}" type="datetimeFigureOut">
              <a:rPr lang="ru-RU" smtClean="0"/>
              <a:t>13.10.2022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50807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3430850-135D-4ECE-9232-F4AC84FC787A}" type="datetimeFigureOut">
              <a:rPr lang="ru-RU" smtClean="0"/>
              <a:t>13.10.2022</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8B01305-68C2-4D3E-8287-AD5BDBE44F4D}" type="slidenum">
              <a:rPr lang="ru-RU" smtClean="0"/>
              <a:t>‹#›</a:t>
            </a:fld>
            <a:endParaRPr lang="ru-RU"/>
          </a:p>
        </p:txBody>
      </p:sp>
    </p:spTree>
    <p:extLst>
      <p:ext uri="{BB962C8B-B14F-4D97-AF65-F5344CB8AC3E}">
        <p14:creationId xmlns:p14="http://schemas.microsoft.com/office/powerpoint/2010/main" val="91256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3430850-135D-4ECE-9232-F4AC84FC787A}" type="datetimeFigureOut">
              <a:rPr lang="ru-RU" smtClean="0"/>
              <a:t>13.10.2022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B01305-68C2-4D3E-8287-AD5BDBE44F4D}" type="slidenum">
              <a:rPr lang="ru-RU" smtClean="0"/>
              <a:t>‹#›</a:t>
            </a:fld>
            <a:endParaRPr lang="ru-RU"/>
          </a:p>
        </p:txBody>
      </p:sp>
    </p:spTree>
    <p:extLst>
      <p:ext uri="{BB962C8B-B14F-4D97-AF65-F5344CB8AC3E}">
        <p14:creationId xmlns:p14="http://schemas.microsoft.com/office/powerpoint/2010/main" val="221142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D4C73D7-9B3E-4EEC-8B91-FF4FBD4EE2A3}" type="datetimeFigureOut">
              <a:rPr kumimoji="0" lang="ru-RU" sz="10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13.10.2022</a:t>
            </a:fld>
            <a:endParaRPr kumimoji="0" lang="ru-RU"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C809467-90A1-4BDB-B77E-B3F423E6DF18}" type="slidenum">
              <a:rPr kumimoji="0" lang="ru-RU" sz="10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ru-RU"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2212845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D4C73D7-9B3E-4EEC-8B91-FF4FBD4EE2A3}" type="datetimeFigureOut">
              <a:rPr kumimoji="0" lang="ru-RU" sz="10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13.10.2022</a:t>
            </a:fld>
            <a:endParaRPr kumimoji="0" lang="ru-RU"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ru-RU"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C809467-90A1-4BDB-B77E-B3F423E6DF18}" type="slidenum">
              <a:rPr kumimoji="0" lang="ru-RU" sz="10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ru-RU"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089927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1052;&#1080;&#1085;&#1076;&#1079;&#1072;&#1077;&#1074;&#1072;_&#1069;_&#1042;_&#1055;&#1088;&#1086;&#1077;&#1082;&#1090;_&#1064;&#1082;&#1086;&#1083;&#1072;_&#1052;&#1080;&#1085;&#1087;&#1088;&#1086;&#1089;&#1074;&#1077;&#1097;&#1077;&#1085;&#1080;&#1103;.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a:t>Управление инновациями в образовательной системе</a:t>
            </a:r>
          </a:p>
        </p:txBody>
      </p:sp>
      <p:sp>
        <p:nvSpPr>
          <p:cNvPr id="3" name="Подзаголовок 2"/>
          <p:cNvSpPr>
            <a:spLocks noGrp="1"/>
          </p:cNvSpPr>
          <p:nvPr>
            <p:ph type="subTitle" idx="1"/>
          </p:nvPr>
        </p:nvSpPr>
        <p:spPr/>
        <p:txBody>
          <a:bodyPr/>
          <a:lstStyle/>
          <a:p>
            <a:r>
              <a:rPr lang="ru-RU" dirty="0"/>
              <a:t>Мероприятие региональной дорожной карты по федеральному проекту «500+»: 13 октября 2022 года</a:t>
            </a:r>
          </a:p>
        </p:txBody>
      </p:sp>
    </p:spTree>
    <p:extLst>
      <p:ext uri="{BB962C8B-B14F-4D97-AF65-F5344CB8AC3E}">
        <p14:creationId xmlns:p14="http://schemas.microsoft.com/office/powerpoint/2010/main" val="1352061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Инновационная деятельность</a:t>
            </a:r>
          </a:p>
        </p:txBody>
      </p:sp>
      <p:sp>
        <p:nvSpPr>
          <p:cNvPr id="3" name="Текст 2"/>
          <p:cNvSpPr>
            <a:spLocks noGrp="1"/>
          </p:cNvSpPr>
          <p:nvPr>
            <p:ph type="body" idx="1"/>
          </p:nvPr>
        </p:nvSpPr>
        <p:spPr/>
        <p:txBody>
          <a:bodyPr>
            <a:normAutofit fontScale="85000" lnSpcReduction="10000"/>
          </a:bodyPr>
          <a:lstStyle/>
          <a:p>
            <a:pPr algn="ctr"/>
            <a:r>
              <a:rPr lang="ru-RU" sz="2400" dirty="0">
                <a:solidFill>
                  <a:prstClr val="white"/>
                </a:solidFill>
              </a:rPr>
              <a:t>Идеи, предмет рассмотрения, </a:t>
            </a:r>
            <a:r>
              <a:rPr lang="ru-RU" sz="2400" dirty="0" err="1">
                <a:solidFill>
                  <a:prstClr val="white"/>
                </a:solidFill>
              </a:rPr>
              <a:t>проЦесс</a:t>
            </a:r>
            <a:r>
              <a:rPr lang="ru-RU" sz="2400" b="1" cap="none" dirty="0">
                <a:solidFill>
                  <a:prstClr val="white"/>
                </a:solidFill>
                <a:latin typeface="Calibri Light" panose="020F0302020204030204"/>
                <a:ea typeface="Times New Roman" panose="02020603050405020304" pitchFamily="18" charset="0"/>
                <a:cs typeface="+mj-cs"/>
              </a:rPr>
              <a:t>, ПРОДУКТ, РЕЗУЛЬТАТЫ, КОМПЕТЕНЦИИ КОМАНДЫ</a:t>
            </a:r>
            <a:endParaRPr lang="ru-RU" sz="2400" dirty="0"/>
          </a:p>
        </p:txBody>
      </p:sp>
    </p:spTree>
    <p:extLst>
      <p:ext uri="{BB962C8B-B14F-4D97-AF65-F5344CB8AC3E}">
        <p14:creationId xmlns:p14="http://schemas.microsoft.com/office/powerpoint/2010/main" val="2076445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2183A8A-59E2-4E55-8BCB-CADB48356C95}"/>
              </a:ext>
            </a:extLst>
          </p:cNvPr>
          <p:cNvSpPr>
            <a:spLocks noGrp="1" noChangeArrowheads="1"/>
          </p:cNvSpPr>
          <p:nvPr>
            <p:ph type="title"/>
          </p:nvPr>
        </p:nvSpPr>
        <p:spPr/>
        <p:txBody>
          <a:bodyPr/>
          <a:lstStyle/>
          <a:p>
            <a:pPr algn="ctr" eaLnBrk="1" hangingPunct="1"/>
            <a:r>
              <a:rPr lang="ru-RU" altLang="ru-RU" sz="2800"/>
              <a:t>Экспериментальная и инновационная деятельность в сфере образования </a:t>
            </a:r>
          </a:p>
        </p:txBody>
      </p:sp>
      <p:sp>
        <p:nvSpPr>
          <p:cNvPr id="6147" name="Rectangle 3">
            <a:extLst>
              <a:ext uri="{FF2B5EF4-FFF2-40B4-BE49-F238E27FC236}">
                <a16:creationId xmlns:a16="http://schemas.microsoft.com/office/drawing/2014/main" id="{D2184864-28B5-4E92-AFD3-F430EF007E59}"/>
              </a:ext>
            </a:extLst>
          </p:cNvPr>
          <p:cNvSpPr>
            <a:spLocks noGrp="1" noChangeArrowheads="1"/>
          </p:cNvSpPr>
          <p:nvPr>
            <p:ph idx="1"/>
          </p:nvPr>
        </p:nvSpPr>
        <p:spPr>
          <a:xfrm>
            <a:off x="685801" y="2142067"/>
            <a:ext cx="10793436" cy="4258733"/>
          </a:xfrm>
        </p:spPr>
        <p:txBody>
          <a:bodyPr>
            <a:normAutofit/>
          </a:bodyPr>
          <a:lstStyle/>
          <a:p>
            <a:pPr eaLnBrk="1" hangingPunct="1">
              <a:lnSpc>
                <a:spcPct val="80000"/>
              </a:lnSpc>
            </a:pPr>
            <a:endParaRPr lang="ru-RU" altLang="ru-RU" sz="1700" dirty="0"/>
          </a:p>
          <a:p>
            <a:pPr eaLnBrk="1" hangingPunct="1">
              <a:lnSpc>
                <a:spcPct val="80000"/>
              </a:lnSpc>
            </a:pPr>
            <a:r>
              <a:rPr lang="ru-RU" altLang="ru-RU" sz="2000" dirty="0"/>
              <a:t>«</a:t>
            </a:r>
            <a:r>
              <a:rPr lang="ru-RU" altLang="ru-RU" sz="2000" b="1" dirty="0"/>
              <a:t>Экспериментальная </a:t>
            </a:r>
            <a:r>
              <a:rPr lang="ru-RU" altLang="ru-RU" sz="2000" dirty="0"/>
              <a:t>деятельность направлена на </a:t>
            </a:r>
            <a:r>
              <a:rPr lang="ru-RU" altLang="ru-RU" sz="2000" b="1" dirty="0"/>
              <a:t>разработку,</a:t>
            </a:r>
            <a:r>
              <a:rPr lang="ru-RU" altLang="ru-RU" sz="2000" dirty="0"/>
              <a:t> </a:t>
            </a:r>
            <a:r>
              <a:rPr lang="ru-RU" altLang="ru-RU" sz="2000" b="1" dirty="0"/>
              <a:t>апробацию и внедрение</a:t>
            </a:r>
            <a:r>
              <a:rPr lang="ru-RU" altLang="ru-RU" sz="2000" dirty="0"/>
              <a:t> </a:t>
            </a:r>
            <a:r>
              <a:rPr lang="ru-RU" altLang="ru-RU" sz="2000" b="1" dirty="0"/>
              <a:t>новых образовательных</a:t>
            </a:r>
            <a:r>
              <a:rPr lang="ru-RU" altLang="ru-RU" sz="2000" dirty="0"/>
              <a:t> </a:t>
            </a:r>
            <a:r>
              <a:rPr lang="ru-RU" altLang="ru-RU" sz="2000" b="1" dirty="0"/>
              <a:t>технологий, образовательных ресурсов</a:t>
            </a:r>
            <a:r>
              <a:rPr lang="ru-RU" altLang="ru-RU" sz="2000" dirty="0"/>
              <a:t> и осуществляется в форме</a:t>
            </a:r>
            <a:r>
              <a:rPr lang="ru-RU" altLang="ru-RU" sz="2000" b="1" dirty="0"/>
              <a:t> экспериментов</a:t>
            </a:r>
            <a:r>
              <a:rPr lang="ru-RU" altLang="ru-RU" sz="2000" dirty="0"/>
              <a:t>, порядок и условия проведения которых определяется Правительством Российской Федерации.</a:t>
            </a:r>
          </a:p>
          <a:p>
            <a:pPr eaLnBrk="1" hangingPunct="1">
              <a:lnSpc>
                <a:spcPct val="80000"/>
              </a:lnSpc>
            </a:pPr>
            <a:endParaRPr lang="ru-RU" altLang="ru-RU" sz="2000" dirty="0"/>
          </a:p>
          <a:p>
            <a:pPr eaLnBrk="1" hangingPunct="1">
              <a:lnSpc>
                <a:spcPct val="80000"/>
              </a:lnSpc>
            </a:pPr>
            <a:r>
              <a:rPr lang="ru-RU" altLang="ru-RU" sz="2000" b="1" dirty="0"/>
              <a:t>Инновационная</a:t>
            </a:r>
            <a:r>
              <a:rPr lang="ru-RU" altLang="ru-RU" sz="2000" dirty="0"/>
              <a:t> деятельность ориентирована на </a:t>
            </a:r>
            <a:r>
              <a:rPr lang="ru-RU" altLang="ru-RU" sz="2000" b="1" dirty="0"/>
              <a:t>совершенствование научно – педагогического, </a:t>
            </a:r>
            <a:r>
              <a:rPr lang="ru-RU" altLang="ru-RU" sz="2000" b="1" dirty="0" err="1"/>
              <a:t>учебно</a:t>
            </a:r>
            <a:r>
              <a:rPr lang="ru-RU" altLang="ru-RU" sz="2000" b="1" dirty="0"/>
              <a:t> – методического, организационного, правового, финансово – экономического, кадрового, материально – технического обеспечения</a:t>
            </a:r>
            <a:r>
              <a:rPr lang="ru-RU" altLang="ru-RU" sz="2000" dirty="0"/>
              <a:t> системы образования и осуществляется в форме реализации </a:t>
            </a:r>
            <a:r>
              <a:rPr lang="ru-RU" altLang="ru-RU" sz="2000" b="1" dirty="0"/>
              <a:t>инновационных проектов и программ</a:t>
            </a:r>
            <a:r>
              <a:rPr lang="ru-RU" altLang="ru-RU" sz="2000" dirty="0"/>
              <a:t> организациями, осуществляющими образовательную деятельность…»  </a:t>
            </a:r>
          </a:p>
          <a:p>
            <a:pPr eaLnBrk="1" hangingPunct="1">
              <a:lnSpc>
                <a:spcPct val="80000"/>
              </a:lnSpc>
            </a:pPr>
            <a:endParaRPr lang="ru-RU" altLang="ru-RU" sz="2000" dirty="0"/>
          </a:p>
          <a:p>
            <a:pPr eaLnBrk="1" hangingPunct="1">
              <a:lnSpc>
                <a:spcPct val="80000"/>
              </a:lnSpc>
            </a:pPr>
            <a:r>
              <a:rPr lang="ru-RU" altLang="ru-RU" sz="2000" dirty="0"/>
              <a:t>Закон «Об образовании в Российской Федерации» (ст.20, п.2.,3)</a:t>
            </a:r>
          </a:p>
        </p:txBody>
      </p:sp>
    </p:spTree>
    <p:extLst>
      <p:ext uri="{BB962C8B-B14F-4D97-AF65-F5344CB8AC3E}">
        <p14:creationId xmlns:p14="http://schemas.microsoft.com/office/powerpoint/2010/main" val="3525602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extLst>
              <a:ext uri="{FF2B5EF4-FFF2-40B4-BE49-F238E27FC236}">
                <a16:creationId xmlns:a16="http://schemas.microsoft.com/office/drawing/2014/main" id="{F743536E-11E4-445E-872B-FB0C011FDD1A}"/>
              </a:ext>
            </a:extLst>
          </p:cNvPr>
          <p:cNvSpPr>
            <a:spLocks noGrp="1" noChangeArrowheads="1"/>
          </p:cNvSpPr>
          <p:nvPr>
            <p:ph type="title"/>
          </p:nvPr>
        </p:nvSpPr>
        <p:spPr/>
        <p:txBody>
          <a:bodyPr/>
          <a:lstStyle/>
          <a:p>
            <a:pPr algn="ctr"/>
            <a:r>
              <a:rPr lang="ru-RU" altLang="ru-RU" dirty="0"/>
              <a:t>Педагогическая </a:t>
            </a:r>
            <a:r>
              <a:rPr lang="ru-RU" altLang="ru-RU" dirty="0" err="1"/>
              <a:t>инноватика</a:t>
            </a:r>
            <a:endParaRPr lang="ru-RU" altLang="ru-RU" dirty="0"/>
          </a:p>
        </p:txBody>
      </p:sp>
      <p:sp>
        <p:nvSpPr>
          <p:cNvPr id="23555" name="Rectangle 3">
            <a:extLst>
              <a:ext uri="{FF2B5EF4-FFF2-40B4-BE49-F238E27FC236}">
                <a16:creationId xmlns:a16="http://schemas.microsoft.com/office/drawing/2014/main" id="{53822E52-05B8-4E49-94A9-592E0061D53F}"/>
              </a:ext>
            </a:extLst>
          </p:cNvPr>
          <p:cNvSpPr>
            <a:spLocks noGrp="1" noChangeArrowheads="1"/>
          </p:cNvSpPr>
          <p:nvPr>
            <p:ph idx="1"/>
          </p:nvPr>
        </p:nvSpPr>
        <p:spPr>
          <a:xfrm>
            <a:off x="685801" y="2142067"/>
            <a:ext cx="10694962" cy="4106333"/>
          </a:xfrm>
        </p:spPr>
        <p:txBody>
          <a:bodyPr>
            <a:normAutofit/>
          </a:bodyPr>
          <a:lstStyle/>
          <a:p>
            <a:pPr>
              <a:lnSpc>
                <a:spcPct val="80000"/>
              </a:lnSpc>
            </a:pPr>
            <a:r>
              <a:rPr lang="ru-RU" altLang="ru-RU" sz="2000" b="1" dirty="0"/>
              <a:t>Педагогическая инноватика</a:t>
            </a:r>
            <a:r>
              <a:rPr lang="ru-RU" altLang="ru-RU" sz="2000" dirty="0"/>
              <a:t> – наука, которая занимается созданием педагогических новшеств, их оценкой, использованием и освоением на практике (Хуторской А.В. Педагогическая инноватика. – М.: Издательский центр «Академия», 2008)</a:t>
            </a:r>
          </a:p>
          <a:p>
            <a:pPr>
              <a:lnSpc>
                <a:spcPct val="80000"/>
              </a:lnSpc>
            </a:pPr>
            <a:r>
              <a:rPr lang="ru-RU" altLang="ru-RU" sz="2000" dirty="0"/>
              <a:t>Основные теоретические </a:t>
            </a:r>
            <a:r>
              <a:rPr lang="ru-RU" altLang="ru-RU" sz="2000" b="1" dirty="0"/>
              <a:t>блоки</a:t>
            </a:r>
            <a:r>
              <a:rPr lang="ru-RU" altLang="ru-RU" sz="2000" dirty="0"/>
              <a:t> педагогической инноватики:</a:t>
            </a:r>
          </a:p>
          <a:p>
            <a:pPr>
              <a:lnSpc>
                <a:spcPct val="80000"/>
              </a:lnSpc>
            </a:pPr>
            <a:r>
              <a:rPr lang="ru-RU" altLang="ru-RU" sz="2000" dirty="0"/>
              <a:t>- педагогическая </a:t>
            </a:r>
            <a:r>
              <a:rPr lang="ru-RU" altLang="ru-RU" sz="2000" b="1" dirty="0" err="1"/>
              <a:t>неология</a:t>
            </a:r>
            <a:r>
              <a:rPr lang="ru-RU" altLang="ru-RU" sz="2000" dirty="0"/>
              <a:t> (учение о новом в педагогике, где систематизируются научные и опытные данные о процессе научно – педагогического творчества, его особенностях и главных результатах);</a:t>
            </a:r>
          </a:p>
          <a:p>
            <a:pPr>
              <a:lnSpc>
                <a:spcPct val="80000"/>
              </a:lnSpc>
            </a:pPr>
            <a:r>
              <a:rPr lang="ru-RU" altLang="ru-RU" sz="2000" dirty="0"/>
              <a:t>- сравнительная педагогическая </a:t>
            </a:r>
            <a:r>
              <a:rPr lang="ru-RU" altLang="ru-RU" sz="2000" b="1" dirty="0"/>
              <a:t>аксиология</a:t>
            </a:r>
            <a:r>
              <a:rPr lang="ru-RU" altLang="ru-RU" sz="2000" dirty="0"/>
              <a:t> (дисциплина раскрывает специфику оценки и освоения педагогическим сообществом того, что возникает в педагогической теории и практике);</a:t>
            </a:r>
          </a:p>
          <a:p>
            <a:pPr>
              <a:lnSpc>
                <a:spcPct val="80000"/>
              </a:lnSpc>
            </a:pPr>
            <a:r>
              <a:rPr lang="ru-RU" altLang="ru-RU" sz="2000" dirty="0"/>
              <a:t>- </a:t>
            </a:r>
            <a:r>
              <a:rPr lang="ru-RU" altLang="ru-RU" sz="2000" b="1" dirty="0"/>
              <a:t>инновационная праксиология</a:t>
            </a:r>
            <a:r>
              <a:rPr lang="ru-RU" altLang="ru-RU" sz="2000" dirty="0"/>
              <a:t> (осмысление практики применения педагогических новшеств)</a:t>
            </a:r>
          </a:p>
        </p:txBody>
      </p:sp>
    </p:spTree>
    <p:extLst>
      <p:ext uri="{BB962C8B-B14F-4D97-AF65-F5344CB8AC3E}">
        <p14:creationId xmlns:p14="http://schemas.microsoft.com/office/powerpoint/2010/main" val="2622142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extLst>
              <a:ext uri="{FF2B5EF4-FFF2-40B4-BE49-F238E27FC236}">
                <a16:creationId xmlns:a16="http://schemas.microsoft.com/office/drawing/2014/main" id="{1DD8AE02-30DC-4027-B007-B74F3AF4F91F}"/>
              </a:ext>
            </a:extLst>
          </p:cNvPr>
          <p:cNvSpPr>
            <a:spLocks noGrp="1" noChangeArrowheads="1"/>
          </p:cNvSpPr>
          <p:nvPr>
            <p:ph type="title"/>
          </p:nvPr>
        </p:nvSpPr>
        <p:spPr/>
        <p:txBody>
          <a:bodyPr/>
          <a:lstStyle/>
          <a:p>
            <a:pPr algn="ctr" eaLnBrk="1" hangingPunct="1"/>
            <a:r>
              <a:rPr lang="ru-RU" altLang="ru-RU" dirty="0"/>
              <a:t>Инновационные процессы</a:t>
            </a:r>
          </a:p>
        </p:txBody>
      </p:sp>
      <p:sp>
        <p:nvSpPr>
          <p:cNvPr id="29699" name="Rectangle 3">
            <a:extLst>
              <a:ext uri="{FF2B5EF4-FFF2-40B4-BE49-F238E27FC236}">
                <a16:creationId xmlns:a16="http://schemas.microsoft.com/office/drawing/2014/main" id="{C0AC962F-4248-484D-804A-D1D5803874F7}"/>
              </a:ext>
            </a:extLst>
          </p:cNvPr>
          <p:cNvSpPr>
            <a:spLocks noGrp="1" noChangeArrowheads="1"/>
          </p:cNvSpPr>
          <p:nvPr>
            <p:ph idx="1"/>
          </p:nvPr>
        </p:nvSpPr>
        <p:spPr/>
        <p:txBody>
          <a:bodyPr>
            <a:normAutofit/>
          </a:bodyPr>
          <a:lstStyle/>
          <a:p>
            <a:pPr eaLnBrk="1" hangingPunct="1">
              <a:lnSpc>
                <a:spcPct val="80000"/>
              </a:lnSpc>
            </a:pPr>
            <a:r>
              <a:rPr lang="ru-RU" altLang="ru-RU" sz="2800" b="1" dirty="0"/>
              <a:t>Инновационный процесс</a:t>
            </a:r>
            <a:r>
              <a:rPr lang="ru-RU" altLang="ru-RU" sz="2800" dirty="0"/>
              <a:t> – </a:t>
            </a:r>
            <a:r>
              <a:rPr lang="ru-RU" altLang="ru-RU" sz="2400" dirty="0"/>
              <a:t>комплексная деятельность по созданию (рождению, разработке), освоению, использованию и распространению новшеств (М.М. Поташник, В.С. Лазарев и др.)  </a:t>
            </a:r>
          </a:p>
          <a:p>
            <a:pPr eaLnBrk="1" hangingPunct="1">
              <a:lnSpc>
                <a:spcPct val="80000"/>
              </a:lnSpc>
            </a:pPr>
            <a:endParaRPr lang="ru-RU" altLang="ru-RU" sz="2800" b="1" dirty="0"/>
          </a:p>
          <a:p>
            <a:pPr eaLnBrk="1" hangingPunct="1">
              <a:lnSpc>
                <a:spcPct val="80000"/>
              </a:lnSpc>
            </a:pPr>
            <a:r>
              <a:rPr lang="ru-RU" altLang="ru-RU" sz="2800" b="1" dirty="0"/>
              <a:t>Инновационная деятельность</a:t>
            </a:r>
            <a:r>
              <a:rPr lang="ru-RU" altLang="ru-RU" sz="2800" dirty="0"/>
              <a:t> </a:t>
            </a:r>
            <a:r>
              <a:rPr lang="ru-RU" altLang="ru-RU" sz="2400" dirty="0"/>
              <a:t>– это сфера разработки и практического освоения технических, технологических и организационно – экономических нововведений, она включает в себя не только инновационные процессы, но и маркетинговые исследования, а также новый подход к организации информационных, социальных, образовательных и других видов услуг (Хуторской А.В.) </a:t>
            </a:r>
          </a:p>
          <a:p>
            <a:pPr eaLnBrk="1" hangingPunct="1">
              <a:lnSpc>
                <a:spcPct val="80000"/>
              </a:lnSpc>
            </a:pPr>
            <a:endParaRPr lang="ru-RU" altLang="ru-RU" sz="1800" dirty="0"/>
          </a:p>
        </p:txBody>
      </p:sp>
    </p:spTree>
    <p:extLst>
      <p:ext uri="{BB962C8B-B14F-4D97-AF65-F5344CB8AC3E}">
        <p14:creationId xmlns:p14="http://schemas.microsoft.com/office/powerpoint/2010/main" val="2391049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CACF53-937A-418B-8802-3A0310B0B2CC}"/>
              </a:ext>
            </a:extLst>
          </p:cNvPr>
          <p:cNvSpPr>
            <a:spLocks noGrp="1"/>
          </p:cNvSpPr>
          <p:nvPr>
            <p:ph type="title"/>
          </p:nvPr>
        </p:nvSpPr>
        <p:spPr/>
        <p:txBody>
          <a:bodyPr>
            <a:normAutofit/>
          </a:bodyPr>
          <a:lstStyle/>
          <a:p>
            <a:pPr algn="ctr"/>
            <a:r>
              <a:rPr lang="ru-RU" sz="3200" b="1" dirty="0"/>
              <a:t>Понятия педагогической инноватики</a:t>
            </a:r>
          </a:p>
        </p:txBody>
      </p:sp>
      <p:graphicFrame>
        <p:nvGraphicFramePr>
          <p:cNvPr id="4" name="Объект 3">
            <a:extLst>
              <a:ext uri="{FF2B5EF4-FFF2-40B4-BE49-F238E27FC236}">
                <a16:creationId xmlns:a16="http://schemas.microsoft.com/office/drawing/2014/main" id="{BBD273E2-9BAA-471B-BD44-AA04C5EE019B}"/>
              </a:ext>
            </a:extLst>
          </p:cNvPr>
          <p:cNvGraphicFramePr>
            <a:graphicFrameLocks noGrp="1"/>
          </p:cNvGraphicFramePr>
          <p:nvPr>
            <p:ph idx="1"/>
          </p:nvPr>
        </p:nvGraphicFramePr>
        <p:xfrm>
          <a:off x="685800" y="2141537"/>
          <a:ext cx="11018520" cy="4301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4433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FD29BC-9D97-4EA3-AFBF-BC15E9A45D89}"/>
              </a:ext>
            </a:extLst>
          </p:cNvPr>
          <p:cNvSpPr>
            <a:spLocks noGrp="1"/>
          </p:cNvSpPr>
          <p:nvPr>
            <p:ph type="title"/>
          </p:nvPr>
        </p:nvSpPr>
        <p:spPr/>
        <p:txBody>
          <a:bodyPr>
            <a:normAutofit/>
          </a:bodyPr>
          <a:lstStyle/>
          <a:p>
            <a:pPr algn="ctr"/>
            <a:r>
              <a:rPr lang="ru-RU" sz="3200" b="1" dirty="0"/>
              <a:t>Понятия педагогической инноватики</a:t>
            </a:r>
          </a:p>
        </p:txBody>
      </p:sp>
      <p:graphicFrame>
        <p:nvGraphicFramePr>
          <p:cNvPr id="4" name="Объект 3">
            <a:extLst>
              <a:ext uri="{FF2B5EF4-FFF2-40B4-BE49-F238E27FC236}">
                <a16:creationId xmlns:a16="http://schemas.microsoft.com/office/drawing/2014/main" id="{F81DE92D-1687-45D3-B432-EADB5F9E7A7A}"/>
              </a:ext>
            </a:extLst>
          </p:cNvPr>
          <p:cNvGraphicFramePr>
            <a:graphicFrameLocks noGrp="1"/>
          </p:cNvGraphicFramePr>
          <p:nvPr>
            <p:ph idx="1"/>
          </p:nvPr>
        </p:nvGraphicFramePr>
        <p:xfrm>
          <a:off x="685800" y="2141537"/>
          <a:ext cx="11074791" cy="4414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654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C4CD2D-43B9-4AE6-AFD0-5ADFA5AF7090}"/>
              </a:ext>
            </a:extLst>
          </p:cNvPr>
          <p:cNvSpPr>
            <a:spLocks noGrp="1"/>
          </p:cNvSpPr>
          <p:nvPr>
            <p:ph type="title"/>
          </p:nvPr>
        </p:nvSpPr>
        <p:spPr>
          <a:xfrm>
            <a:off x="685801" y="133644"/>
            <a:ext cx="10131425" cy="991771"/>
          </a:xfrm>
        </p:spPr>
        <p:txBody>
          <a:bodyPr>
            <a:normAutofit/>
          </a:bodyPr>
          <a:lstStyle/>
          <a:p>
            <a:pPr algn="ctr"/>
            <a:r>
              <a:rPr lang="ru-RU" sz="3200" b="1" dirty="0"/>
              <a:t>Понятия педагогической инноватики</a:t>
            </a:r>
          </a:p>
        </p:txBody>
      </p:sp>
      <p:graphicFrame>
        <p:nvGraphicFramePr>
          <p:cNvPr id="4" name="Объект 3">
            <a:extLst>
              <a:ext uri="{FF2B5EF4-FFF2-40B4-BE49-F238E27FC236}">
                <a16:creationId xmlns:a16="http://schemas.microsoft.com/office/drawing/2014/main" id="{E0E76578-8AD8-4BB5-8BD8-1877518EEEB1}"/>
              </a:ext>
            </a:extLst>
          </p:cNvPr>
          <p:cNvGraphicFramePr>
            <a:graphicFrameLocks noGrp="1"/>
          </p:cNvGraphicFramePr>
          <p:nvPr>
            <p:ph idx="1"/>
          </p:nvPr>
        </p:nvGraphicFramePr>
        <p:xfrm>
          <a:off x="351693" y="1554481"/>
          <a:ext cx="11187332" cy="5303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35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6473E7-3AFA-4289-AED8-E03262854A2E}"/>
              </a:ext>
            </a:extLst>
          </p:cNvPr>
          <p:cNvSpPr>
            <a:spLocks noGrp="1"/>
          </p:cNvSpPr>
          <p:nvPr>
            <p:ph type="title"/>
          </p:nvPr>
        </p:nvSpPr>
        <p:spPr/>
        <p:txBody>
          <a:bodyPr/>
          <a:lstStyle/>
          <a:p>
            <a:pPr algn="ctr"/>
            <a:r>
              <a:rPr lang="ru-RU" b="1" dirty="0"/>
              <a:t>Классификация Нововведений</a:t>
            </a:r>
          </a:p>
        </p:txBody>
      </p:sp>
      <p:graphicFrame>
        <p:nvGraphicFramePr>
          <p:cNvPr id="4" name="Объект 3">
            <a:extLst>
              <a:ext uri="{FF2B5EF4-FFF2-40B4-BE49-F238E27FC236}">
                <a16:creationId xmlns:a16="http://schemas.microsoft.com/office/drawing/2014/main" id="{0E93C4B5-5F76-43E5-B52E-949272009D97}"/>
              </a:ext>
            </a:extLst>
          </p:cNvPr>
          <p:cNvGraphicFramePr>
            <a:graphicFrameLocks noGrp="1"/>
          </p:cNvGraphicFramePr>
          <p:nvPr>
            <p:ph idx="1"/>
          </p:nvPr>
        </p:nvGraphicFramePr>
        <p:xfrm>
          <a:off x="685800" y="2141538"/>
          <a:ext cx="10765302" cy="43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198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41655D-BEE7-45DB-B9C1-5C7E73C18A38}"/>
              </a:ext>
            </a:extLst>
          </p:cNvPr>
          <p:cNvSpPr>
            <a:spLocks noGrp="1"/>
          </p:cNvSpPr>
          <p:nvPr>
            <p:ph type="title"/>
          </p:nvPr>
        </p:nvSpPr>
        <p:spPr/>
        <p:txBody>
          <a:bodyPr/>
          <a:lstStyle/>
          <a:p>
            <a:pPr algn="ctr"/>
            <a:r>
              <a:rPr lang="ru-RU" b="1" dirty="0"/>
              <a:t>Классификация нововведений</a:t>
            </a:r>
          </a:p>
        </p:txBody>
      </p:sp>
      <p:graphicFrame>
        <p:nvGraphicFramePr>
          <p:cNvPr id="4" name="Объект 3">
            <a:extLst>
              <a:ext uri="{FF2B5EF4-FFF2-40B4-BE49-F238E27FC236}">
                <a16:creationId xmlns:a16="http://schemas.microsoft.com/office/drawing/2014/main" id="{18AD27D1-D736-40A3-BD29-5985DDD315C5}"/>
              </a:ext>
            </a:extLst>
          </p:cNvPr>
          <p:cNvGraphicFramePr>
            <a:graphicFrameLocks noGrp="1"/>
          </p:cNvGraphicFramePr>
          <p:nvPr>
            <p:ph idx="1"/>
          </p:nvPr>
        </p:nvGraphicFramePr>
        <p:xfrm>
          <a:off x="685800" y="2141537"/>
          <a:ext cx="10666828" cy="43999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4368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3FE6B7-1F0C-4864-B66A-D0FFA6B3EB41}"/>
              </a:ext>
            </a:extLst>
          </p:cNvPr>
          <p:cNvSpPr>
            <a:spLocks noGrp="1"/>
          </p:cNvSpPr>
          <p:nvPr>
            <p:ph type="title"/>
          </p:nvPr>
        </p:nvSpPr>
        <p:spPr/>
        <p:txBody>
          <a:bodyPr/>
          <a:lstStyle/>
          <a:p>
            <a:pPr algn="ctr"/>
            <a:r>
              <a:rPr lang="ru-RU" b="1" dirty="0"/>
              <a:t>Классификация нововведений</a:t>
            </a:r>
          </a:p>
        </p:txBody>
      </p:sp>
      <p:graphicFrame>
        <p:nvGraphicFramePr>
          <p:cNvPr id="4" name="Объект 3">
            <a:extLst>
              <a:ext uri="{FF2B5EF4-FFF2-40B4-BE49-F238E27FC236}">
                <a16:creationId xmlns:a16="http://schemas.microsoft.com/office/drawing/2014/main" id="{B6F96C30-7922-4DF6-92FE-318D3B20F8F3}"/>
              </a:ext>
            </a:extLst>
          </p:cNvPr>
          <p:cNvGraphicFramePr>
            <a:graphicFrameLocks noGrp="1"/>
          </p:cNvGraphicFramePr>
          <p:nvPr>
            <p:ph idx="1"/>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772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Дорожная карта по реализации региональной инновационной программы «Сетевое наставничество…» </a:t>
            </a:r>
          </a:p>
        </p:txBody>
      </p:sp>
      <p:sp>
        <p:nvSpPr>
          <p:cNvPr id="3" name="Текст 2"/>
          <p:cNvSpPr>
            <a:spLocks noGrp="1"/>
          </p:cNvSpPr>
          <p:nvPr>
            <p:ph type="body" idx="1"/>
          </p:nvPr>
        </p:nvSpPr>
        <p:spPr/>
        <p:txBody>
          <a:bodyPr>
            <a:normAutofit lnSpcReduction="10000"/>
          </a:bodyPr>
          <a:lstStyle/>
          <a:p>
            <a:pPr algn="ctr"/>
            <a:r>
              <a:rPr lang="ru-RU" dirty="0"/>
              <a:t>Жуковицкая Наталья Николаевна, заведующий Центром стратегического развития образования, </a:t>
            </a:r>
            <a:r>
              <a:rPr lang="ru-RU" dirty="0" err="1"/>
              <a:t>к.п.н</a:t>
            </a:r>
            <a:r>
              <a:rPr lang="ru-RU" dirty="0"/>
              <a:t>., доцент</a:t>
            </a:r>
          </a:p>
        </p:txBody>
      </p:sp>
    </p:spTree>
    <p:extLst>
      <p:ext uri="{BB962C8B-B14F-4D97-AF65-F5344CB8AC3E}">
        <p14:creationId xmlns:p14="http://schemas.microsoft.com/office/powerpoint/2010/main" val="4216985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extLst>
              <a:ext uri="{FF2B5EF4-FFF2-40B4-BE49-F238E27FC236}">
                <a16:creationId xmlns:a16="http://schemas.microsoft.com/office/drawing/2014/main" id="{B94B442E-A5FA-4891-AFD7-841791261C9B}"/>
              </a:ext>
            </a:extLst>
          </p:cNvPr>
          <p:cNvSpPr>
            <a:spLocks noGrp="1" noChangeArrowheads="1"/>
          </p:cNvSpPr>
          <p:nvPr>
            <p:ph type="title"/>
          </p:nvPr>
        </p:nvSpPr>
        <p:spPr/>
        <p:txBody>
          <a:bodyPr/>
          <a:lstStyle/>
          <a:p>
            <a:pPr eaLnBrk="1" hangingPunct="1"/>
            <a:r>
              <a:rPr lang="ru-RU" altLang="ru-RU" sz="3200"/>
              <a:t>Структура инновационного процесса</a:t>
            </a:r>
          </a:p>
        </p:txBody>
      </p:sp>
      <p:sp>
        <p:nvSpPr>
          <p:cNvPr id="31747" name="Rectangle 3">
            <a:extLst>
              <a:ext uri="{FF2B5EF4-FFF2-40B4-BE49-F238E27FC236}">
                <a16:creationId xmlns:a16="http://schemas.microsoft.com/office/drawing/2014/main" id="{86510A4E-32DB-47D7-9ED0-341484C72F3B}"/>
              </a:ext>
            </a:extLst>
          </p:cNvPr>
          <p:cNvSpPr>
            <a:spLocks noGrp="1" noChangeArrowheads="1"/>
          </p:cNvSpPr>
          <p:nvPr>
            <p:ph idx="1"/>
          </p:nvPr>
        </p:nvSpPr>
        <p:spPr/>
        <p:txBody>
          <a:bodyPr/>
          <a:lstStyle/>
          <a:p>
            <a:pPr eaLnBrk="1" hangingPunct="1">
              <a:lnSpc>
                <a:spcPct val="90000"/>
              </a:lnSpc>
            </a:pPr>
            <a:r>
              <a:rPr lang="ru-RU" altLang="ru-RU" sz="2000" b="1"/>
              <a:t>Деятельностная</a:t>
            </a:r>
            <a:r>
              <a:rPr lang="ru-RU" altLang="ru-RU" sz="2000"/>
              <a:t> структура: мотивы - цель – задачи – содержание – формы – методы – результаты;</a:t>
            </a:r>
          </a:p>
          <a:p>
            <a:pPr eaLnBrk="1" hangingPunct="1">
              <a:lnSpc>
                <a:spcPct val="90000"/>
              </a:lnSpc>
            </a:pPr>
            <a:r>
              <a:rPr lang="ru-RU" altLang="ru-RU" sz="2000" b="1"/>
              <a:t>Субъектная</a:t>
            </a:r>
            <a:r>
              <a:rPr lang="ru-RU" altLang="ru-RU" sz="2000"/>
              <a:t> структура: все субъекты, включённые в инновационный процесс: педагоги, администрация, дети, родители, консультанты, эксперты, учёные, спонсоры…;</a:t>
            </a:r>
          </a:p>
          <a:p>
            <a:pPr eaLnBrk="1" hangingPunct="1">
              <a:lnSpc>
                <a:spcPct val="90000"/>
              </a:lnSpc>
            </a:pPr>
            <a:r>
              <a:rPr lang="ru-RU" altLang="ru-RU" sz="2000" b="1"/>
              <a:t>Уровневая</a:t>
            </a:r>
            <a:r>
              <a:rPr lang="ru-RU" altLang="ru-RU" sz="2000"/>
              <a:t> структура: инновационная деятельность субъектов на разных уровнях управления (международном, федеральном, региональном, муниципальном, локальном);</a:t>
            </a:r>
          </a:p>
          <a:p>
            <a:pPr eaLnBrk="1" hangingPunct="1">
              <a:lnSpc>
                <a:spcPct val="90000"/>
              </a:lnSpc>
            </a:pPr>
            <a:r>
              <a:rPr lang="ru-RU" altLang="ru-RU" sz="2000" b="1"/>
              <a:t>Содержательная</a:t>
            </a:r>
            <a:r>
              <a:rPr lang="ru-RU" altLang="ru-RU" sz="2000"/>
              <a:t> структура: рождение, разработка и освоение новшеств в процессе обучения, воспитания, организации образовательного процесса, в управлении образовательным учреждением:</a:t>
            </a:r>
          </a:p>
          <a:p>
            <a:pPr eaLnBrk="1" hangingPunct="1">
              <a:lnSpc>
                <a:spcPct val="90000"/>
              </a:lnSpc>
            </a:pPr>
            <a:endParaRPr lang="ru-RU" altLang="ru-RU" sz="2000"/>
          </a:p>
        </p:txBody>
      </p:sp>
    </p:spTree>
    <p:extLst>
      <p:ext uri="{BB962C8B-B14F-4D97-AF65-F5344CB8AC3E}">
        <p14:creationId xmlns:p14="http://schemas.microsoft.com/office/powerpoint/2010/main" val="3240610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extLst>
              <a:ext uri="{FF2B5EF4-FFF2-40B4-BE49-F238E27FC236}">
                <a16:creationId xmlns:a16="http://schemas.microsoft.com/office/drawing/2014/main" id="{C3FB452B-B250-4F38-B050-4FEB4689CD98}"/>
              </a:ext>
            </a:extLst>
          </p:cNvPr>
          <p:cNvSpPr>
            <a:spLocks noGrp="1" noChangeArrowheads="1"/>
          </p:cNvSpPr>
          <p:nvPr>
            <p:ph type="title"/>
          </p:nvPr>
        </p:nvSpPr>
        <p:spPr/>
        <p:txBody>
          <a:bodyPr/>
          <a:lstStyle/>
          <a:p>
            <a:pPr eaLnBrk="1" hangingPunct="1"/>
            <a:r>
              <a:rPr lang="ru-RU" altLang="ru-RU" sz="3200"/>
              <a:t>Структура инновационного процесса</a:t>
            </a:r>
          </a:p>
        </p:txBody>
      </p:sp>
      <p:sp>
        <p:nvSpPr>
          <p:cNvPr id="32771" name="Rectangle 3">
            <a:extLst>
              <a:ext uri="{FF2B5EF4-FFF2-40B4-BE49-F238E27FC236}">
                <a16:creationId xmlns:a16="http://schemas.microsoft.com/office/drawing/2014/main" id="{73A43800-D06C-4816-992D-885E5D8F6FE3}"/>
              </a:ext>
            </a:extLst>
          </p:cNvPr>
          <p:cNvSpPr>
            <a:spLocks noGrp="1" noChangeArrowheads="1"/>
          </p:cNvSpPr>
          <p:nvPr>
            <p:ph idx="1"/>
          </p:nvPr>
        </p:nvSpPr>
        <p:spPr>
          <a:xfrm>
            <a:off x="685801" y="2065867"/>
            <a:ext cx="10131425" cy="3725333"/>
          </a:xfrm>
        </p:spPr>
        <p:txBody>
          <a:bodyPr>
            <a:normAutofit fontScale="92500" lnSpcReduction="10000"/>
          </a:bodyPr>
          <a:lstStyle/>
          <a:p>
            <a:pPr eaLnBrk="1" hangingPunct="1">
              <a:lnSpc>
                <a:spcPct val="90000"/>
              </a:lnSpc>
            </a:pPr>
            <a:endParaRPr lang="ru-RU" altLang="ru-RU" sz="2400" dirty="0"/>
          </a:p>
          <a:p>
            <a:pPr eaLnBrk="1" hangingPunct="1">
              <a:lnSpc>
                <a:spcPct val="90000"/>
              </a:lnSpc>
            </a:pPr>
            <a:endParaRPr lang="ru-RU" altLang="ru-RU" sz="2400" dirty="0"/>
          </a:p>
          <a:p>
            <a:pPr eaLnBrk="1" hangingPunct="1">
              <a:lnSpc>
                <a:spcPct val="90000"/>
              </a:lnSpc>
            </a:pPr>
            <a:r>
              <a:rPr lang="ru-RU" altLang="ru-RU" sz="2400" dirty="0"/>
              <a:t>Структура </a:t>
            </a:r>
            <a:r>
              <a:rPr lang="ru-RU" altLang="ru-RU" sz="2400" b="1" dirty="0"/>
              <a:t>жизненного цикла</a:t>
            </a:r>
            <a:r>
              <a:rPr lang="ru-RU" altLang="ru-RU" sz="2400" dirty="0"/>
              <a:t>: возникновение (старт) – быстрый рост (в борьбе с оппонентами, скептиками…) – зрелость – освоение – диффузия (проникновение, распространение) – насыщение (освоение многими людьми) – </a:t>
            </a:r>
            <a:r>
              <a:rPr lang="ru-RU" altLang="ru-RU" sz="2400" dirty="0" err="1"/>
              <a:t>рутинизация</a:t>
            </a:r>
            <a:r>
              <a:rPr lang="ru-RU" altLang="ru-RU" sz="2400" dirty="0"/>
              <a:t> (длительное использование новшества) – кризис – финиш (нововведение перестаёт быть таковым и заменяется другим);</a:t>
            </a:r>
          </a:p>
          <a:p>
            <a:pPr eaLnBrk="1" hangingPunct="1">
              <a:lnSpc>
                <a:spcPct val="90000"/>
              </a:lnSpc>
            </a:pPr>
            <a:r>
              <a:rPr lang="ru-RU" altLang="ru-RU" sz="2400" b="1" dirty="0"/>
              <a:t>Управленческая</a:t>
            </a:r>
            <a:r>
              <a:rPr lang="ru-RU" altLang="ru-RU" sz="2400" dirty="0"/>
              <a:t> структура: планирование – организация – руководство – контроль;</a:t>
            </a:r>
          </a:p>
          <a:p>
            <a:pPr eaLnBrk="1" hangingPunct="1">
              <a:lnSpc>
                <a:spcPct val="90000"/>
              </a:lnSpc>
            </a:pPr>
            <a:r>
              <a:rPr lang="ru-RU" altLang="ru-RU" sz="2400" b="1" dirty="0"/>
              <a:t>Организационная</a:t>
            </a:r>
            <a:r>
              <a:rPr lang="ru-RU" altLang="ru-RU" sz="2400" dirty="0"/>
              <a:t> структура: диагностический этап – прогностический – собственно организационный – практический – обобщающий - внедренческий   </a:t>
            </a:r>
          </a:p>
          <a:p>
            <a:pPr eaLnBrk="1" hangingPunct="1">
              <a:lnSpc>
                <a:spcPct val="90000"/>
              </a:lnSpc>
            </a:pPr>
            <a:endParaRPr lang="ru-RU" altLang="ru-RU" sz="2000" dirty="0"/>
          </a:p>
          <a:p>
            <a:pPr eaLnBrk="1" hangingPunct="1">
              <a:lnSpc>
                <a:spcPct val="90000"/>
              </a:lnSpc>
            </a:pPr>
            <a:endParaRPr lang="ru-RU" altLang="ru-RU" sz="2000" dirty="0"/>
          </a:p>
        </p:txBody>
      </p:sp>
    </p:spTree>
    <p:extLst>
      <p:ext uri="{BB962C8B-B14F-4D97-AF65-F5344CB8AC3E}">
        <p14:creationId xmlns:p14="http://schemas.microsoft.com/office/powerpoint/2010/main" val="473947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Сетевые инновационные команды</a:t>
            </a:r>
          </a:p>
        </p:txBody>
      </p:sp>
      <p:sp>
        <p:nvSpPr>
          <p:cNvPr id="3" name="Текст 2"/>
          <p:cNvSpPr>
            <a:spLocks noGrp="1"/>
          </p:cNvSpPr>
          <p:nvPr>
            <p:ph type="body" idx="1"/>
          </p:nvPr>
        </p:nvSpPr>
        <p:spPr/>
        <p:txBody>
          <a:bodyPr/>
          <a:lstStyle/>
          <a:p>
            <a:r>
              <a:rPr lang="ru-RU" dirty="0"/>
              <a:t>Инновационное поведение</a:t>
            </a:r>
          </a:p>
        </p:txBody>
      </p:sp>
    </p:spTree>
    <p:extLst>
      <p:ext uri="{BB962C8B-B14F-4D97-AF65-F5344CB8AC3E}">
        <p14:creationId xmlns:p14="http://schemas.microsoft.com/office/powerpoint/2010/main" val="2986276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EF40C33-507E-4D85-890A-B4170797A7F5}"/>
              </a:ext>
            </a:extLst>
          </p:cNvPr>
          <p:cNvSpPr>
            <a:spLocks noGrp="1" noChangeArrowheads="1"/>
          </p:cNvSpPr>
          <p:nvPr>
            <p:ph type="title"/>
          </p:nvPr>
        </p:nvSpPr>
        <p:spPr>
          <a:xfrm>
            <a:off x="1981200" y="731519"/>
            <a:ext cx="7239000" cy="956603"/>
          </a:xfrm>
        </p:spPr>
        <p:txBody>
          <a:bodyPr>
            <a:normAutofit fontScale="90000"/>
          </a:bodyPr>
          <a:lstStyle/>
          <a:p>
            <a:pPr algn="ctr" eaLnBrk="1" fontAlgn="auto" hangingPunct="1">
              <a:spcAft>
                <a:spcPts val="0"/>
              </a:spcAft>
              <a:defRPr/>
            </a:pPr>
            <a:r>
              <a:rPr lang="ru-RU" sz="3200" dirty="0"/>
              <a:t>Профессиональная компетентность</a:t>
            </a:r>
          </a:p>
        </p:txBody>
      </p:sp>
      <p:sp>
        <p:nvSpPr>
          <p:cNvPr id="9219" name="Rectangle 3">
            <a:extLst>
              <a:ext uri="{FF2B5EF4-FFF2-40B4-BE49-F238E27FC236}">
                <a16:creationId xmlns:a16="http://schemas.microsoft.com/office/drawing/2014/main" id="{1D840D8C-57F0-4085-B1A1-067FB14BF893}"/>
              </a:ext>
            </a:extLst>
          </p:cNvPr>
          <p:cNvSpPr>
            <a:spLocks noGrp="1" noChangeArrowheads="1"/>
          </p:cNvSpPr>
          <p:nvPr>
            <p:ph idx="1"/>
          </p:nvPr>
        </p:nvSpPr>
        <p:spPr/>
        <p:txBody>
          <a:bodyPr/>
          <a:lstStyle/>
          <a:p>
            <a:pPr algn="ctr" eaLnBrk="1" hangingPunct="1">
              <a:lnSpc>
                <a:spcPct val="90000"/>
              </a:lnSpc>
            </a:pPr>
            <a:endParaRPr lang="ru-RU" altLang="ru-RU" dirty="0"/>
          </a:p>
          <a:p>
            <a:pPr algn="ctr" eaLnBrk="1" hangingPunct="1">
              <a:lnSpc>
                <a:spcPct val="90000"/>
              </a:lnSpc>
            </a:pPr>
            <a:r>
              <a:rPr lang="ru-RU" altLang="ru-RU" sz="2400" b="1" dirty="0"/>
              <a:t>«Профессиональная компетентность»</a:t>
            </a:r>
            <a:r>
              <a:rPr lang="ru-RU" altLang="ru-RU" sz="2400" dirty="0"/>
              <a:t> как интегральная характеристика, которая определяет готовность и способность выполнять педагогические функции в соответствии с принятыми в социуме в конкретно-исторический момент нормами, стандартами, требованиями (И.А. Колесникова) </a:t>
            </a:r>
          </a:p>
          <a:p>
            <a:pPr eaLnBrk="1" hangingPunct="1">
              <a:lnSpc>
                <a:spcPct val="90000"/>
              </a:lnSpc>
            </a:pPr>
            <a:endParaRPr lang="ru-RU" altLang="ru-RU" dirty="0"/>
          </a:p>
        </p:txBody>
      </p:sp>
    </p:spTree>
    <p:extLst>
      <p:ext uri="{BB962C8B-B14F-4D97-AF65-F5344CB8AC3E}">
        <p14:creationId xmlns:p14="http://schemas.microsoft.com/office/powerpoint/2010/main" val="3966431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331AE5-6C72-4396-93B0-7574C66AEA8B}"/>
              </a:ext>
            </a:extLst>
          </p:cNvPr>
          <p:cNvSpPr>
            <a:spLocks noGrp="1"/>
          </p:cNvSpPr>
          <p:nvPr>
            <p:ph type="title"/>
          </p:nvPr>
        </p:nvSpPr>
        <p:spPr/>
        <p:txBody>
          <a:bodyPr/>
          <a:lstStyle/>
          <a:p>
            <a:r>
              <a:rPr lang="ru-RU" dirty="0"/>
              <a:t>Педагогические и управленческие Команды: готовность к инновационной деятельности</a:t>
            </a:r>
          </a:p>
        </p:txBody>
      </p:sp>
      <p:sp>
        <p:nvSpPr>
          <p:cNvPr id="3" name="Объект 2">
            <a:extLst>
              <a:ext uri="{FF2B5EF4-FFF2-40B4-BE49-F238E27FC236}">
                <a16:creationId xmlns:a16="http://schemas.microsoft.com/office/drawing/2014/main" id="{053F5A85-B808-4DBA-B0AD-4BA9AFB34729}"/>
              </a:ext>
            </a:extLst>
          </p:cNvPr>
          <p:cNvSpPr>
            <a:spLocks noGrp="1"/>
          </p:cNvSpPr>
          <p:nvPr>
            <p:ph idx="1"/>
          </p:nvPr>
        </p:nvSpPr>
        <p:spPr/>
        <p:txBody>
          <a:bodyPr/>
          <a:lstStyle/>
          <a:p>
            <a:pPr algn="l"/>
            <a:r>
              <a:rPr lang="ru-RU" sz="2400" b="1" i="0" dirty="0">
                <a:effectLst/>
                <a:latin typeface="+mj-lt"/>
              </a:rPr>
              <a:t>Инновационная</a:t>
            </a:r>
            <a:r>
              <a:rPr lang="ru-RU" sz="2400" b="0" i="0" dirty="0">
                <a:effectLst/>
                <a:latin typeface="+mj-lt"/>
              </a:rPr>
              <a:t> </a:t>
            </a:r>
            <a:r>
              <a:rPr lang="ru-RU" sz="2400" b="1" i="0" dirty="0">
                <a:effectLst/>
                <a:latin typeface="+mj-lt"/>
              </a:rPr>
              <a:t>компетентность</a:t>
            </a:r>
            <a:r>
              <a:rPr lang="ru-RU" sz="2400" b="0" i="0" dirty="0">
                <a:effectLst/>
                <a:latin typeface="+mj-lt"/>
              </a:rPr>
              <a:t> - </a:t>
            </a:r>
            <a:r>
              <a:rPr lang="ru-RU" sz="2400" b="1" i="0" dirty="0">
                <a:effectLst/>
                <a:latin typeface="+mj-lt"/>
              </a:rPr>
              <a:t>это</a:t>
            </a:r>
            <a:r>
              <a:rPr lang="ru-RU" sz="2400" b="0" i="0" dirty="0">
                <a:effectLst/>
                <a:latin typeface="+mj-lt"/>
              </a:rPr>
              <a:t> знание средств, способов, программ </a:t>
            </a:r>
            <a:r>
              <a:rPr lang="ru-RU" sz="2400" b="1" i="0" dirty="0">
                <a:effectLst/>
                <a:latin typeface="+mj-lt"/>
              </a:rPr>
              <a:t>инновационной</a:t>
            </a:r>
            <a:r>
              <a:rPr lang="ru-RU" sz="2400" b="0" i="0" dirty="0">
                <a:effectLst/>
                <a:latin typeface="+mj-lt"/>
              </a:rPr>
              <a:t> деятельности в решении социальных и </a:t>
            </a:r>
            <a:r>
              <a:rPr lang="ru-RU" sz="2400" b="1" i="0" dirty="0">
                <a:effectLst/>
                <a:latin typeface="+mj-lt"/>
              </a:rPr>
              <a:t>профессиональных</a:t>
            </a:r>
            <a:r>
              <a:rPr lang="ru-RU" sz="2400" b="0" i="0" dirty="0">
                <a:effectLst/>
                <a:latin typeface="+mj-lt"/>
              </a:rPr>
              <a:t> задач, умения и навыки проектировать и реализовывать </a:t>
            </a:r>
            <a:r>
              <a:rPr lang="ru-RU" sz="2400" b="1" i="0" dirty="0">
                <a:effectLst/>
                <a:latin typeface="+mj-lt"/>
              </a:rPr>
              <a:t>инновационные</a:t>
            </a:r>
            <a:r>
              <a:rPr lang="ru-RU" sz="2400" b="0" i="0" dirty="0">
                <a:effectLst/>
                <a:latin typeface="+mj-lt"/>
              </a:rPr>
              <a:t> технологии, что составляет ядро содержания </a:t>
            </a:r>
            <a:r>
              <a:rPr lang="ru-RU" sz="2400" b="1" i="0" dirty="0">
                <a:effectLst/>
                <a:latin typeface="+mj-lt"/>
              </a:rPr>
              <a:t>компетенции</a:t>
            </a:r>
            <a:r>
              <a:rPr lang="ru-RU" sz="2400" b="0" i="0" dirty="0">
                <a:effectLst/>
                <a:latin typeface="+mj-lt"/>
              </a:rPr>
              <a:t> как требования стандарта...</a:t>
            </a:r>
          </a:p>
          <a:p>
            <a:r>
              <a:rPr lang="ru-RU" b="0" i="0" dirty="0">
                <a:solidFill>
                  <a:srgbClr val="333333"/>
                </a:solidFill>
                <a:effectLst/>
                <a:latin typeface="YS Text"/>
              </a:rPr>
              <a:t/>
            </a:r>
            <a:br>
              <a:rPr lang="ru-RU" b="0" i="0" dirty="0">
                <a:solidFill>
                  <a:srgbClr val="333333"/>
                </a:solidFill>
                <a:effectLst/>
                <a:latin typeface="YS Text"/>
              </a:rPr>
            </a:br>
            <a:endParaRPr lang="ru-RU" dirty="0"/>
          </a:p>
        </p:txBody>
      </p:sp>
    </p:spTree>
    <p:extLst>
      <p:ext uri="{BB962C8B-B14F-4D97-AF65-F5344CB8AC3E}">
        <p14:creationId xmlns:p14="http://schemas.microsoft.com/office/powerpoint/2010/main" val="1774756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165497-3BF0-408A-8DDB-1FE255BF069D}"/>
              </a:ext>
            </a:extLst>
          </p:cNvPr>
          <p:cNvSpPr>
            <a:spLocks noGrp="1"/>
          </p:cNvSpPr>
          <p:nvPr>
            <p:ph type="title"/>
          </p:nvPr>
        </p:nvSpPr>
        <p:spPr/>
        <p:txBody>
          <a:bodyPr/>
          <a:lstStyle/>
          <a:p>
            <a:pPr algn="ctr"/>
            <a:r>
              <a:rPr lang="ru-RU" dirty="0"/>
              <a:t>Инновационное поведение</a:t>
            </a:r>
          </a:p>
        </p:txBody>
      </p:sp>
      <p:sp>
        <p:nvSpPr>
          <p:cNvPr id="3" name="Объект 2">
            <a:extLst>
              <a:ext uri="{FF2B5EF4-FFF2-40B4-BE49-F238E27FC236}">
                <a16:creationId xmlns:a16="http://schemas.microsoft.com/office/drawing/2014/main" id="{32AD4558-B1F7-4275-904B-8E805BF10D95}"/>
              </a:ext>
            </a:extLst>
          </p:cNvPr>
          <p:cNvSpPr>
            <a:spLocks noGrp="1"/>
          </p:cNvSpPr>
          <p:nvPr>
            <p:ph idx="1"/>
          </p:nvPr>
        </p:nvSpPr>
        <p:spPr/>
        <p:txBody>
          <a:bodyPr>
            <a:normAutofit/>
          </a:bodyPr>
          <a:lstStyle/>
          <a:p>
            <a:r>
              <a:rPr lang="ru-RU" sz="2400" dirty="0">
                <a:latin typeface="+mj-lt"/>
              </a:rPr>
              <a:t>Инновационность- личностная характеристика человека, связанная с проявлением его творческого потенциала, выраженная в индивидуальном инновационном поведении.</a:t>
            </a:r>
          </a:p>
          <a:p>
            <a:r>
              <a:rPr lang="ru-RU" sz="2400" dirty="0">
                <a:latin typeface="+mj-lt"/>
              </a:rPr>
              <a:t>Инновационное поведение организации-это поведение, направленное на реализацию сотрудниками новых идей, продуктов, процессов, процедур</a:t>
            </a:r>
            <a:r>
              <a:rPr lang="ru-RU" sz="2400" dirty="0"/>
              <a:t>… </a:t>
            </a:r>
          </a:p>
        </p:txBody>
      </p:sp>
    </p:spTree>
    <p:extLst>
      <p:ext uri="{BB962C8B-B14F-4D97-AF65-F5344CB8AC3E}">
        <p14:creationId xmlns:p14="http://schemas.microsoft.com/office/powerpoint/2010/main" val="2838372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 </a:t>
            </a:r>
            <a:r>
              <a:rPr lang="ru-RU" dirty="0">
                <a:solidFill>
                  <a:schemeClr val="bg2"/>
                </a:solidFill>
              </a:rPr>
              <a:t>Механизмы реализации задач: инновационное развитие образования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89840289"/>
              </p:ext>
            </p:extLst>
          </p:nvPr>
        </p:nvGraphicFramePr>
        <p:xfrm>
          <a:off x="2133601" y="2160588"/>
          <a:ext cx="6348413" cy="3860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Выгнутая влево стрелка 5"/>
          <p:cNvSpPr/>
          <p:nvPr/>
        </p:nvSpPr>
        <p:spPr>
          <a:xfrm>
            <a:off x="1631504" y="2801532"/>
            <a:ext cx="552008"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7" name="Выгнутая влево стрелка 6"/>
          <p:cNvSpPr/>
          <p:nvPr/>
        </p:nvSpPr>
        <p:spPr>
          <a:xfrm>
            <a:off x="1631504" y="4179925"/>
            <a:ext cx="552008"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8" name="Выгнутая вправо стрелка 7"/>
          <p:cNvSpPr/>
          <p:nvPr/>
        </p:nvSpPr>
        <p:spPr>
          <a:xfrm>
            <a:off x="8472264" y="2420888"/>
            <a:ext cx="504056" cy="1368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9" name="Выгнутая вправо стрелка 8"/>
          <p:cNvSpPr/>
          <p:nvPr/>
        </p:nvSpPr>
        <p:spPr>
          <a:xfrm>
            <a:off x="8472264" y="4179925"/>
            <a:ext cx="504056" cy="1368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2" name="Выгнутая влево стрелка 11"/>
          <p:cNvSpPr/>
          <p:nvPr/>
        </p:nvSpPr>
        <p:spPr>
          <a:xfrm>
            <a:off x="3215681" y="5661248"/>
            <a:ext cx="45719" cy="720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9" name="Арка 18"/>
          <p:cNvSpPr/>
          <p:nvPr/>
        </p:nvSpPr>
        <p:spPr>
          <a:xfrm flipV="1">
            <a:off x="3283459" y="5520058"/>
            <a:ext cx="4517074" cy="1005287"/>
          </a:xfrm>
          <a:prstGeom prst="blockArc">
            <a:avLst>
              <a:gd name="adj1" fmla="val 10590477"/>
              <a:gd name="adj2" fmla="val 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20" name="Стрелка вверх 19"/>
          <p:cNvSpPr/>
          <p:nvPr/>
        </p:nvSpPr>
        <p:spPr>
          <a:xfrm>
            <a:off x="5375920" y="6022700"/>
            <a:ext cx="288032" cy="2866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1" name="Выгнутая влево стрелка 20"/>
          <p:cNvSpPr/>
          <p:nvPr/>
        </p:nvSpPr>
        <p:spPr>
          <a:xfrm>
            <a:off x="1775520" y="2801533"/>
            <a:ext cx="407992" cy="259454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22" name="Выгнутая вправо стрелка 21"/>
          <p:cNvSpPr/>
          <p:nvPr/>
        </p:nvSpPr>
        <p:spPr>
          <a:xfrm>
            <a:off x="8472264" y="2801533"/>
            <a:ext cx="252028" cy="2594545"/>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57575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200" b="1" dirty="0"/>
              <a:t>Возможности для представления инновационных продуктов</a:t>
            </a:r>
          </a:p>
        </p:txBody>
      </p:sp>
      <p:sp>
        <p:nvSpPr>
          <p:cNvPr id="3" name="Текст 2"/>
          <p:cNvSpPr>
            <a:spLocks noGrp="1"/>
          </p:cNvSpPr>
          <p:nvPr>
            <p:ph type="body" idx="1"/>
          </p:nvPr>
        </p:nvSpPr>
        <p:spPr/>
        <p:txBody>
          <a:bodyPr/>
          <a:lstStyle/>
          <a:p>
            <a:r>
              <a:rPr lang="ru-RU" dirty="0"/>
              <a:t>Форум</a:t>
            </a:r>
          </a:p>
        </p:txBody>
      </p:sp>
      <p:sp>
        <p:nvSpPr>
          <p:cNvPr id="4" name="Объект 3"/>
          <p:cNvSpPr>
            <a:spLocks noGrp="1"/>
          </p:cNvSpPr>
          <p:nvPr>
            <p:ph sz="half" idx="2"/>
          </p:nvPr>
        </p:nvSpPr>
        <p:spPr/>
        <p:txBody>
          <a:bodyPr/>
          <a:lstStyle/>
          <a:p>
            <a:r>
              <a:rPr lang="ru-RU" dirty="0"/>
              <a:t>Рассматривает:</a:t>
            </a:r>
          </a:p>
          <a:p>
            <a:r>
              <a:rPr lang="ru-RU" dirty="0"/>
              <a:t>Инновационные продукты деятельности, полученные в результате проведения инновационной работы в статусе муниципальных, региональных, федеральных инновационных площадок.   </a:t>
            </a:r>
          </a:p>
          <a:p>
            <a:r>
              <a:rPr lang="ru-RU" dirty="0"/>
              <a:t>Номинации устанавливаются распоряжением Комитета общего и профессионального образования Ленинградской области. </a:t>
            </a:r>
          </a:p>
        </p:txBody>
      </p:sp>
      <p:sp>
        <p:nvSpPr>
          <p:cNvPr id="5" name="Текст 4"/>
          <p:cNvSpPr>
            <a:spLocks noGrp="1"/>
          </p:cNvSpPr>
          <p:nvPr>
            <p:ph type="body" sz="quarter" idx="3"/>
          </p:nvPr>
        </p:nvSpPr>
        <p:spPr/>
        <p:txBody>
          <a:bodyPr/>
          <a:lstStyle/>
          <a:p>
            <a:r>
              <a:rPr lang="ru-RU" dirty="0"/>
              <a:t>Координационный совет</a:t>
            </a:r>
          </a:p>
        </p:txBody>
      </p:sp>
      <p:sp>
        <p:nvSpPr>
          <p:cNvPr id="6" name="Объект 5"/>
          <p:cNvSpPr>
            <a:spLocks noGrp="1"/>
          </p:cNvSpPr>
          <p:nvPr>
            <p:ph sz="quarter" idx="4"/>
          </p:nvPr>
        </p:nvSpPr>
        <p:spPr/>
        <p:txBody>
          <a:bodyPr>
            <a:normAutofit/>
          </a:bodyPr>
          <a:lstStyle/>
          <a:p>
            <a:r>
              <a:rPr lang="ru-RU" dirty="0"/>
              <a:t>Рассматривает:</a:t>
            </a:r>
          </a:p>
          <a:p>
            <a:r>
              <a:rPr lang="ru-RU" dirty="0"/>
              <a:t>1) заявки на проведение инновационной работы, получение статуса региональной инновационной площадки;</a:t>
            </a:r>
          </a:p>
          <a:p>
            <a:r>
              <a:rPr lang="ru-RU" dirty="0"/>
              <a:t>2) результаты промежуточной экспертизы инновационных материалов;</a:t>
            </a:r>
          </a:p>
          <a:p>
            <a:r>
              <a:rPr lang="ru-RU" dirty="0"/>
              <a:t>3) результаты итоговой экспертизы инновационных материалов. </a:t>
            </a:r>
          </a:p>
          <a:p>
            <a:endParaRPr lang="ru-RU" dirty="0"/>
          </a:p>
        </p:txBody>
      </p:sp>
    </p:spTree>
    <p:extLst>
      <p:ext uri="{BB962C8B-B14F-4D97-AF65-F5344CB8AC3E}">
        <p14:creationId xmlns:p14="http://schemas.microsoft.com/office/powerpoint/2010/main" val="2798875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956912-72F1-B3C9-4821-2DAAEDE1FCB3}"/>
              </a:ext>
            </a:extLst>
          </p:cNvPr>
          <p:cNvSpPr>
            <a:spLocks noGrp="1"/>
          </p:cNvSpPr>
          <p:nvPr>
            <p:ph type="title"/>
          </p:nvPr>
        </p:nvSpPr>
        <p:spPr/>
        <p:txBody>
          <a:bodyPr/>
          <a:lstStyle/>
          <a:p>
            <a:r>
              <a:rPr lang="ru-RU" dirty="0"/>
              <a:t>Направления Форума в 2022 году</a:t>
            </a:r>
          </a:p>
        </p:txBody>
      </p:sp>
      <p:sp>
        <p:nvSpPr>
          <p:cNvPr id="3" name="Объект 2">
            <a:extLst>
              <a:ext uri="{FF2B5EF4-FFF2-40B4-BE49-F238E27FC236}">
                <a16:creationId xmlns:a16="http://schemas.microsoft.com/office/drawing/2014/main" id="{0B2B83B9-2656-4637-6B5E-21C8DF7293D3}"/>
              </a:ext>
            </a:extLst>
          </p:cNvPr>
          <p:cNvSpPr>
            <a:spLocks noGrp="1"/>
          </p:cNvSpPr>
          <p:nvPr>
            <p:ph idx="1"/>
          </p:nvPr>
        </p:nvSpPr>
        <p:spPr/>
        <p:txBody>
          <a:bodyPr/>
          <a:lstStyle/>
          <a:p>
            <a:pPr indent="449580" algn="just">
              <a:lnSpc>
                <a:spcPct val="107000"/>
              </a:lnSpc>
              <a:spcAft>
                <a:spcPts val="800"/>
              </a:spcAft>
            </a:pPr>
            <a:r>
              <a:rPr lang="ru-RU" sz="2000" b="1" dirty="0">
                <a:effectLst/>
                <a:latin typeface="+mj-lt"/>
                <a:ea typeface="Calibri" panose="020F0502020204030204" pitchFamily="34" charset="0"/>
                <a:cs typeface="Times New Roman" panose="02020603050405020304" pitchFamily="18" charset="0"/>
              </a:rPr>
              <a:t>Для руководителей образовательных организаций, специалистов, руководителей методических служб муниципальных образовательных систем:</a:t>
            </a:r>
            <a:endParaRPr lang="ru-RU" sz="20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ru-RU" sz="2000" dirty="0">
                <a:effectLst/>
                <a:latin typeface="+mj-lt"/>
                <a:ea typeface="Calibri" panose="020F0502020204030204" pitchFamily="34" charset="0"/>
                <a:cs typeface="Times New Roman" panose="02020603050405020304" pitchFamily="18" charset="0"/>
              </a:rPr>
              <a:t>Управление инновационными процессами в образовательной организации/ в муниципальной образовательной системе</a:t>
            </a:r>
          </a:p>
          <a:p>
            <a:pPr marL="342900" lvl="0" indent="-342900" algn="just">
              <a:lnSpc>
                <a:spcPct val="107000"/>
              </a:lnSpc>
              <a:spcAft>
                <a:spcPts val="800"/>
              </a:spcAft>
              <a:buFont typeface="+mj-lt"/>
              <a:buAutoNum type="arabicPeriod"/>
            </a:pPr>
            <a:r>
              <a:rPr lang="ru-RU" sz="2000" dirty="0">
                <a:effectLst/>
                <a:latin typeface="+mj-lt"/>
                <a:ea typeface="Calibri" panose="020F0502020204030204" pitchFamily="34" charset="0"/>
                <a:cs typeface="Times New Roman" panose="02020603050405020304" pitchFamily="18" charset="0"/>
              </a:rPr>
              <a:t>Научно-методическое сопровождение инновационных процессов в образовательной организации/ в муниципальной образовательной системе</a:t>
            </a:r>
          </a:p>
          <a:p>
            <a:endParaRPr lang="ru-RU" dirty="0"/>
          </a:p>
        </p:txBody>
      </p:sp>
    </p:spTree>
    <p:extLst>
      <p:ext uri="{BB962C8B-B14F-4D97-AF65-F5344CB8AC3E}">
        <p14:creationId xmlns:p14="http://schemas.microsoft.com/office/powerpoint/2010/main" val="1664002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85382B-682A-AA95-E39C-1B6BF8715773}"/>
              </a:ext>
            </a:extLst>
          </p:cNvPr>
          <p:cNvSpPr>
            <a:spLocks noGrp="1"/>
          </p:cNvSpPr>
          <p:nvPr>
            <p:ph type="title"/>
          </p:nvPr>
        </p:nvSpPr>
        <p:spPr/>
        <p:txBody>
          <a:bodyPr/>
          <a:lstStyle/>
          <a:p>
            <a:r>
              <a:rPr kumimoji="0" lang="ru-RU" sz="2800" b="0" i="0" u="none" strike="noStrike" kern="1200" cap="all" spc="0" normalizeH="0" baseline="0" noProof="0" dirty="0">
                <a:ln>
                  <a:noFill/>
                </a:ln>
                <a:solidFill>
                  <a:prstClr val="white"/>
                </a:solidFill>
                <a:effectLst/>
                <a:uLnTx/>
                <a:uFillTx/>
                <a:latin typeface="Corbel" panose="020B0503020204020204" pitchFamily="34" charset="0"/>
                <a:ea typeface="+mj-ea"/>
                <a:cs typeface="+mj-cs"/>
              </a:rPr>
              <a:t>Направления Форума в 2022 году</a:t>
            </a:r>
            <a:endParaRPr lang="ru-RU" dirty="0"/>
          </a:p>
        </p:txBody>
      </p:sp>
      <p:sp>
        <p:nvSpPr>
          <p:cNvPr id="3" name="Объект 2">
            <a:extLst>
              <a:ext uri="{FF2B5EF4-FFF2-40B4-BE49-F238E27FC236}">
                <a16:creationId xmlns:a16="http://schemas.microsoft.com/office/drawing/2014/main" id="{14BD857D-ACBA-8BF7-B223-9B9CB73C129A}"/>
              </a:ext>
            </a:extLst>
          </p:cNvPr>
          <p:cNvSpPr>
            <a:spLocks noGrp="1"/>
          </p:cNvSpPr>
          <p:nvPr>
            <p:ph idx="1"/>
          </p:nvPr>
        </p:nvSpPr>
        <p:spPr>
          <a:xfrm>
            <a:off x="581192" y="2180496"/>
            <a:ext cx="11029615" cy="4557929"/>
          </a:xfrm>
        </p:spPr>
        <p:txBody>
          <a:bodyPr>
            <a:normAutofit fontScale="92500" lnSpcReduction="10000"/>
          </a:bodyPr>
          <a:lstStyle/>
          <a:p>
            <a:pPr algn="just">
              <a:lnSpc>
                <a:spcPct val="107000"/>
              </a:lnSpc>
              <a:spcAft>
                <a:spcPts val="800"/>
              </a:spcAft>
            </a:pPr>
            <a:r>
              <a:rPr lang="ru-RU" sz="2200" b="1" dirty="0">
                <a:effectLst/>
                <a:latin typeface="+mj-lt"/>
                <a:ea typeface="Calibri" panose="020F0502020204030204" pitchFamily="34" charset="0"/>
                <a:cs typeface="Times New Roman" panose="02020603050405020304" pitchFamily="18" charset="0"/>
              </a:rPr>
              <a:t>Для руководителей, педагогических работников образовательных организаций дошкольного, общего, профессионального, дополнительного и специального образования:</a:t>
            </a:r>
            <a:endParaRPr lang="ru-RU" sz="22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ru-RU" sz="2200" dirty="0">
                <a:effectLst/>
                <a:latin typeface="+mj-lt"/>
                <a:ea typeface="Calibri" panose="020F0502020204030204" pitchFamily="34" charset="0"/>
                <a:cs typeface="Times New Roman" panose="02020603050405020304" pitchFamily="18" charset="0"/>
              </a:rPr>
              <a:t>Образовательная среда современной образовательной организации.</a:t>
            </a:r>
          </a:p>
          <a:p>
            <a:pPr marL="342900" lvl="0" indent="-342900" algn="just">
              <a:lnSpc>
                <a:spcPct val="107000"/>
              </a:lnSpc>
              <a:buFont typeface="+mj-lt"/>
              <a:buAutoNum type="arabicPeriod"/>
            </a:pPr>
            <a:r>
              <a:rPr lang="ru-RU" sz="2200" dirty="0">
                <a:effectLst/>
                <a:latin typeface="+mj-lt"/>
                <a:ea typeface="Calibri" panose="020F0502020204030204" pitchFamily="34" charset="0"/>
                <a:cs typeface="Times New Roman" panose="02020603050405020304" pitchFamily="18" charset="0"/>
              </a:rPr>
              <a:t>Социализация и воспитание обучающихся: школьный уклад.</a:t>
            </a:r>
          </a:p>
          <a:p>
            <a:pPr marL="342900" lvl="0" indent="-342900" algn="just">
              <a:lnSpc>
                <a:spcPct val="107000"/>
              </a:lnSpc>
              <a:buFont typeface="+mj-lt"/>
              <a:buAutoNum type="arabicPeriod"/>
            </a:pPr>
            <a:r>
              <a:rPr lang="ru-RU" sz="2200" dirty="0">
                <a:effectLst/>
                <a:latin typeface="+mj-lt"/>
                <a:ea typeface="Calibri" panose="020F0502020204030204" pitchFamily="34" charset="0"/>
                <a:cs typeface="Times New Roman" panose="02020603050405020304" pitchFamily="18" charset="0"/>
              </a:rPr>
              <a:t>Патриотическое воспитание обучающихся.</a:t>
            </a:r>
          </a:p>
          <a:p>
            <a:pPr marL="342900" lvl="0" indent="-342900" algn="just">
              <a:lnSpc>
                <a:spcPct val="107000"/>
              </a:lnSpc>
              <a:buFont typeface="+mj-lt"/>
              <a:buAutoNum type="arabicPeriod"/>
            </a:pPr>
            <a:r>
              <a:rPr lang="ru-RU" sz="2200" dirty="0">
                <a:effectLst/>
                <a:latin typeface="+mj-lt"/>
                <a:ea typeface="Calibri" panose="020F0502020204030204" pitchFamily="34" charset="0"/>
                <a:cs typeface="Times New Roman" panose="02020603050405020304" pitchFamily="18" charset="0"/>
              </a:rPr>
              <a:t> Новые формы оценивания образовательных результатов.</a:t>
            </a:r>
          </a:p>
          <a:p>
            <a:pPr marL="342900" lvl="0" indent="-342900" algn="just">
              <a:lnSpc>
                <a:spcPct val="107000"/>
              </a:lnSpc>
              <a:buFont typeface="+mj-lt"/>
              <a:buAutoNum type="arabicPeriod"/>
            </a:pPr>
            <a:r>
              <a:rPr lang="ru-RU" sz="2200" dirty="0">
                <a:effectLst/>
                <a:latin typeface="+mj-lt"/>
                <a:ea typeface="Calibri" panose="020F0502020204030204" pitchFamily="34" charset="0"/>
                <a:cs typeface="Times New Roman" panose="02020603050405020304" pitchFamily="18" charset="0"/>
              </a:rPr>
              <a:t>Современные методы, формы, технологии обучения в условиях реализации обновленных ФГОС.</a:t>
            </a:r>
          </a:p>
          <a:p>
            <a:pPr marL="342900" lvl="0" indent="-342900" algn="just">
              <a:lnSpc>
                <a:spcPct val="107000"/>
              </a:lnSpc>
              <a:buFont typeface="+mj-lt"/>
              <a:buAutoNum type="arabicPeriod"/>
            </a:pPr>
            <a:r>
              <a:rPr lang="ru-RU" sz="2200" dirty="0">
                <a:effectLst/>
                <a:latin typeface="+mj-lt"/>
                <a:ea typeface="Calibri" panose="020F0502020204030204" pitchFamily="34" charset="0"/>
                <a:cs typeface="Times New Roman" panose="02020603050405020304" pitchFamily="18" charset="0"/>
              </a:rPr>
              <a:t>Взаимодействие всех участников образовательных отношений в условиях реализации ФГОС.</a:t>
            </a:r>
          </a:p>
          <a:p>
            <a:pPr marL="342900" lvl="0" indent="-342900" algn="just">
              <a:lnSpc>
                <a:spcPct val="107000"/>
              </a:lnSpc>
              <a:spcAft>
                <a:spcPts val="800"/>
              </a:spcAft>
              <a:buFont typeface="+mj-lt"/>
              <a:buAutoNum type="arabicPeriod"/>
            </a:pPr>
            <a:r>
              <a:rPr lang="ru-RU" sz="2200" dirty="0">
                <a:effectLst/>
                <a:latin typeface="+mj-lt"/>
                <a:ea typeface="Calibri" panose="020F0502020204030204" pitchFamily="34" charset="0"/>
                <a:cs typeface="Times New Roman" panose="02020603050405020304" pitchFamily="18" charset="0"/>
              </a:rPr>
              <a:t>Индивидуализация образовательного процесса для особых групп обучающихся (дети с ОВЗ, одаренные дети).</a:t>
            </a:r>
          </a:p>
          <a:p>
            <a:endParaRPr lang="ru-RU" dirty="0"/>
          </a:p>
        </p:txBody>
      </p:sp>
    </p:spTree>
    <p:extLst>
      <p:ext uri="{BB962C8B-B14F-4D97-AF65-F5344CB8AC3E}">
        <p14:creationId xmlns:p14="http://schemas.microsoft.com/office/powerpoint/2010/main" val="62543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8E293-61CA-472F-821F-3BE9EB60F37F}"/>
              </a:ext>
            </a:extLst>
          </p:cNvPr>
          <p:cNvSpPr>
            <a:spLocks noGrp="1"/>
          </p:cNvSpPr>
          <p:nvPr>
            <p:ph type="title"/>
          </p:nvPr>
        </p:nvSpPr>
        <p:spPr/>
        <p:txBody>
          <a:bodyPr/>
          <a:lstStyle/>
          <a:p>
            <a:pPr algn="ctr"/>
            <a:r>
              <a:rPr kumimoji="0" lang="ru-RU" sz="2800" b="0" i="0" u="none" strike="noStrike" kern="1200" cap="all" spc="0" normalizeH="0" baseline="0" noProof="0" dirty="0">
                <a:ln>
                  <a:noFill/>
                </a:ln>
                <a:solidFill>
                  <a:prstClr val="white"/>
                </a:solidFill>
                <a:effectLst/>
                <a:uLnTx/>
                <a:uFillTx/>
                <a:latin typeface="Corbel" panose="020B0503020204020204" pitchFamily="34" charset="0"/>
                <a:ea typeface="+mj-ea"/>
                <a:cs typeface="+mj-cs"/>
              </a:rPr>
              <a:t>Дорожная карта реализации инновационной программы :2 полугодие</a:t>
            </a:r>
            <a:endParaRPr lang="ru-RU" dirty="0"/>
          </a:p>
        </p:txBody>
      </p:sp>
      <p:sp>
        <p:nvSpPr>
          <p:cNvPr id="3" name="Текст 2">
            <a:extLst>
              <a:ext uri="{FF2B5EF4-FFF2-40B4-BE49-F238E27FC236}">
                <a16:creationId xmlns:a16="http://schemas.microsoft.com/office/drawing/2014/main" id="{F4F8263D-4A91-4BA8-A295-416F62C2DCA2}"/>
              </a:ext>
            </a:extLst>
          </p:cNvPr>
          <p:cNvSpPr>
            <a:spLocks noGrp="1"/>
          </p:cNvSpPr>
          <p:nvPr>
            <p:ph type="body" idx="1"/>
          </p:nvPr>
        </p:nvSpPr>
        <p:spPr>
          <a:xfrm>
            <a:off x="887219" y="2082018"/>
            <a:ext cx="5087075" cy="704879"/>
          </a:xfrm>
        </p:spPr>
        <p:txBody>
          <a:bodyPr/>
          <a:lstStyle/>
          <a:p>
            <a:pPr algn="ctr"/>
            <a:r>
              <a:rPr lang="ru-RU" b="1" dirty="0"/>
              <a:t>Общие мероприятия на региональном уровне </a:t>
            </a:r>
          </a:p>
        </p:txBody>
      </p:sp>
      <p:sp>
        <p:nvSpPr>
          <p:cNvPr id="4" name="Объект 3">
            <a:extLst>
              <a:ext uri="{FF2B5EF4-FFF2-40B4-BE49-F238E27FC236}">
                <a16:creationId xmlns:a16="http://schemas.microsoft.com/office/drawing/2014/main" id="{1731B057-13E1-4F48-B82B-EA5F97071CA4}"/>
              </a:ext>
            </a:extLst>
          </p:cNvPr>
          <p:cNvSpPr>
            <a:spLocks noGrp="1"/>
          </p:cNvSpPr>
          <p:nvPr>
            <p:ph sz="half" idx="2"/>
          </p:nvPr>
        </p:nvSpPr>
        <p:spPr>
          <a:xfrm>
            <a:off x="581191" y="2926053"/>
            <a:ext cx="5393100" cy="3681458"/>
          </a:xfrm>
        </p:spPr>
        <p:txBody>
          <a:bodyPr>
            <a:normAutofit fontScale="85000" lnSpcReduction="10000"/>
          </a:bodyPr>
          <a:lstStyle/>
          <a:p>
            <a:r>
              <a:rPr lang="ru-RU" sz="1800" b="1" dirty="0">
                <a:effectLst/>
                <a:latin typeface="+mj-lt"/>
                <a:ea typeface="Calibri" panose="020F0502020204030204" pitchFamily="34" charset="0"/>
              </a:rPr>
              <a:t>Окружные совещания </a:t>
            </a:r>
            <a:r>
              <a:rPr lang="ru-RU" sz="1800" dirty="0">
                <a:effectLst/>
                <a:latin typeface="+mj-lt"/>
                <a:ea typeface="Calibri" panose="020F0502020204030204" pitchFamily="34" charset="0"/>
              </a:rPr>
              <a:t>(5 округов): «Деловая игра «Сетевой педсовет на тему «Сетевое наставничество школ в муниципальной образовательной системе: проблемы, риски и инновационные находки»- ноябрь. </a:t>
            </a:r>
          </a:p>
          <a:p>
            <a:r>
              <a:rPr lang="ru-RU" sz="1800" dirty="0">
                <a:effectLst/>
                <a:latin typeface="+mj-lt"/>
                <a:ea typeface="Calibri" panose="020F0502020204030204" pitchFamily="34" charset="0"/>
              </a:rPr>
              <a:t>Участие в </a:t>
            </a:r>
            <a:r>
              <a:rPr lang="ru-RU" sz="1800" b="1" dirty="0">
                <a:effectLst/>
                <a:latin typeface="+mj-lt"/>
                <a:ea typeface="Calibri" panose="020F0502020204030204" pitchFamily="34" charset="0"/>
              </a:rPr>
              <a:t>Форуме педагогических идей и инновационных практик</a:t>
            </a:r>
            <a:r>
              <a:rPr lang="ru-RU" sz="1800" dirty="0">
                <a:effectLst/>
                <a:latin typeface="+mj-lt"/>
                <a:ea typeface="Calibri" panose="020F0502020204030204" pitchFamily="34" charset="0"/>
              </a:rPr>
              <a:t>, направление: сетевое взаимодействие и партнерство организаций – декабрь.</a:t>
            </a:r>
          </a:p>
          <a:p>
            <a:r>
              <a:rPr lang="ru-RU" sz="1800" dirty="0">
                <a:effectLst/>
                <a:latin typeface="+mj-lt"/>
                <a:ea typeface="Calibri" panose="020F0502020204030204" pitchFamily="34" charset="0"/>
              </a:rPr>
              <a:t>Подготовка </a:t>
            </a:r>
            <a:r>
              <a:rPr lang="ru-RU" sz="1600" b="1" dirty="0">
                <a:effectLst/>
                <a:latin typeface="+mj-lt"/>
                <a:ea typeface="Calibri" panose="020F0502020204030204" pitchFamily="34" charset="0"/>
                <a:cs typeface="Times New Roman" panose="02020603050405020304" pitchFamily="18" charset="0"/>
              </a:rPr>
              <a:t>с</a:t>
            </a:r>
            <a:r>
              <a:rPr lang="ru-RU" sz="1800" b="1" dirty="0">
                <a:effectLst/>
                <a:latin typeface="+mj-lt"/>
                <a:ea typeface="Calibri" panose="020F0502020204030204" pitchFamily="34" charset="0"/>
              </a:rPr>
              <a:t>борника успешных практик </a:t>
            </a:r>
            <a:r>
              <a:rPr lang="ru-RU" sz="1800" dirty="0">
                <a:effectLst/>
                <a:latin typeface="+mj-lt"/>
                <a:ea typeface="Calibri" panose="020F0502020204030204" pitchFamily="34" charset="0"/>
              </a:rPr>
              <a:t>«Реализация муниципальной программы сетевого взаимодействия, направленного на оказание помощи школам с низкими результатами обучения и/или находящихся в неблагоприятных социальных условиях» - декабрь.</a:t>
            </a:r>
          </a:p>
          <a:p>
            <a:r>
              <a:rPr lang="ru-RU" sz="1800" dirty="0">
                <a:effectLst/>
                <a:latin typeface="+mj-lt"/>
                <a:ea typeface="Calibri" panose="020F0502020204030204" pitchFamily="34" charset="0"/>
              </a:rPr>
              <a:t>Участие в работе </a:t>
            </a:r>
            <a:r>
              <a:rPr lang="ru-RU" sz="1800" b="1" dirty="0">
                <a:effectLst/>
                <a:latin typeface="+mj-lt"/>
                <a:ea typeface="Calibri" panose="020F0502020204030204" pitchFamily="34" charset="0"/>
              </a:rPr>
              <a:t>областного координационного совета по качеству образования </a:t>
            </a:r>
            <a:r>
              <a:rPr lang="ru-RU" sz="1800" dirty="0">
                <a:effectLst/>
                <a:latin typeface="+mj-lt"/>
                <a:ea typeface="Calibri" panose="020F0502020204030204" pitchFamily="34" charset="0"/>
              </a:rPr>
              <a:t>– декабрь.</a:t>
            </a:r>
            <a:endParaRPr lang="ru-RU" dirty="0">
              <a:latin typeface="+mj-lt"/>
            </a:endParaRPr>
          </a:p>
        </p:txBody>
      </p:sp>
      <p:sp>
        <p:nvSpPr>
          <p:cNvPr id="5" name="Текст 4">
            <a:extLst>
              <a:ext uri="{FF2B5EF4-FFF2-40B4-BE49-F238E27FC236}">
                <a16:creationId xmlns:a16="http://schemas.microsoft.com/office/drawing/2014/main" id="{9FBCBB1D-3233-42AF-9DAE-DD92AF10031B}"/>
              </a:ext>
            </a:extLst>
          </p:cNvPr>
          <p:cNvSpPr>
            <a:spLocks noGrp="1"/>
          </p:cNvSpPr>
          <p:nvPr>
            <p:ph type="body" sz="quarter" idx="3"/>
          </p:nvPr>
        </p:nvSpPr>
        <p:spPr>
          <a:xfrm>
            <a:off x="6523735" y="2099388"/>
            <a:ext cx="5087073" cy="704878"/>
          </a:xfrm>
        </p:spPr>
        <p:txBody>
          <a:bodyPr/>
          <a:lstStyle/>
          <a:p>
            <a:pPr algn="ctr"/>
            <a:r>
              <a:rPr lang="ru-RU" b="1" dirty="0"/>
              <a:t>Работа на муниципальном уровне</a:t>
            </a:r>
          </a:p>
        </p:txBody>
      </p:sp>
      <p:sp>
        <p:nvSpPr>
          <p:cNvPr id="6" name="Объект 5">
            <a:extLst>
              <a:ext uri="{FF2B5EF4-FFF2-40B4-BE49-F238E27FC236}">
                <a16:creationId xmlns:a16="http://schemas.microsoft.com/office/drawing/2014/main" id="{A21A1A3B-575F-4DF8-AF88-F461286577A4}"/>
              </a:ext>
            </a:extLst>
          </p:cNvPr>
          <p:cNvSpPr>
            <a:spLocks noGrp="1"/>
          </p:cNvSpPr>
          <p:nvPr>
            <p:ph sz="quarter" idx="4"/>
          </p:nvPr>
        </p:nvSpPr>
        <p:spPr>
          <a:xfrm>
            <a:off x="6217709" y="2926052"/>
            <a:ext cx="5393100" cy="3432545"/>
          </a:xfrm>
        </p:spPr>
        <p:txBody>
          <a:bodyPr>
            <a:normAutofit fontScale="92500" lnSpcReduction="20000"/>
          </a:bodyPr>
          <a:lstStyle/>
          <a:p>
            <a:r>
              <a:rPr lang="ru-RU" sz="1800" dirty="0">
                <a:effectLst/>
                <a:latin typeface="+mj-lt"/>
                <a:ea typeface="Calibri" panose="020F0502020204030204" pitchFamily="34" charset="0"/>
              </a:rPr>
              <a:t>Работа </a:t>
            </a:r>
            <a:r>
              <a:rPr lang="ru-RU" sz="1800" b="1" dirty="0" err="1">
                <a:effectLst/>
                <a:latin typeface="+mj-lt"/>
                <a:ea typeface="Calibri" panose="020F0502020204030204" pitchFamily="34" charset="0"/>
              </a:rPr>
              <a:t>стажировочных</a:t>
            </a:r>
            <a:r>
              <a:rPr lang="ru-RU" sz="1800" b="1" dirty="0">
                <a:effectLst/>
                <a:latin typeface="+mj-lt"/>
                <a:ea typeface="Calibri" panose="020F0502020204030204" pitchFamily="34" charset="0"/>
              </a:rPr>
              <a:t> площадок </a:t>
            </a:r>
            <a:r>
              <a:rPr lang="ru-RU" sz="1800" dirty="0">
                <a:effectLst/>
                <a:latin typeface="+mj-lt"/>
                <a:ea typeface="Calibri" panose="020F0502020204030204" pitchFamily="34" charset="0"/>
              </a:rPr>
              <a:t>на базах школ-лидеров (концентрированная сеть)</a:t>
            </a:r>
          </a:p>
          <a:p>
            <a:pPr marL="306000" marR="0" lvl="0" indent="-306000" algn="l" defTabSz="457200" rtl="0" eaLnBrk="1" fontAlgn="auto" latinLnBrk="0" hangingPunct="1">
              <a:lnSpc>
                <a:spcPct val="100000"/>
              </a:lnSpc>
              <a:spcBef>
                <a:spcPct val="20000"/>
              </a:spcBef>
              <a:spcAft>
                <a:spcPts val="600"/>
              </a:spcAft>
              <a:buClr>
                <a:srgbClr val="903163"/>
              </a:buClr>
              <a:buSzPct val="92000"/>
              <a:buFont typeface="Wingdings 2" panose="05020102010507070707" pitchFamily="18" charset="2"/>
              <a:buChar char=""/>
              <a:tabLst/>
              <a:defRPr/>
            </a:pPr>
            <a:r>
              <a:rPr kumimoji="0" lang="ru-RU" sz="1800" b="0" i="0" u="none" strike="noStrike" kern="1200" cap="none" spc="0" normalizeH="0" baseline="0" noProof="0" dirty="0">
                <a:ln>
                  <a:noFill/>
                </a:ln>
                <a:effectLst/>
                <a:uLnTx/>
                <a:uFillTx/>
                <a:latin typeface="+mj-lt"/>
                <a:ea typeface="+mn-ea"/>
                <a:cs typeface="+mn-cs"/>
              </a:rPr>
              <a:t>Работа школ в условиях </a:t>
            </a:r>
            <a:r>
              <a:rPr kumimoji="0" lang="ru-RU" sz="1800" b="1" i="0" u="none" strike="noStrike" kern="1200" cap="none" spc="0" normalizeH="0" baseline="0" noProof="0" dirty="0">
                <a:ln>
                  <a:noFill/>
                </a:ln>
                <a:effectLst/>
                <a:uLnTx/>
                <a:uFillTx/>
                <a:latin typeface="+mj-lt"/>
                <a:ea typeface="+mn-ea"/>
                <a:cs typeface="+mn-cs"/>
              </a:rPr>
              <a:t>сетевой организации </a:t>
            </a:r>
            <a:r>
              <a:rPr kumimoji="0" lang="ru-RU" sz="1800" b="0" i="0" u="none" strike="noStrike" kern="1200" cap="none" spc="0" normalizeH="0" baseline="0" noProof="0" dirty="0">
                <a:ln>
                  <a:noFill/>
                </a:ln>
                <a:effectLst/>
                <a:uLnTx/>
                <a:uFillTx/>
                <a:latin typeface="+mj-lt"/>
                <a:ea typeface="+mn-ea"/>
                <a:cs typeface="+mn-cs"/>
              </a:rPr>
              <a:t>в рамках инновационного проекта (распределенная модель) </a:t>
            </a:r>
          </a:p>
          <a:p>
            <a:r>
              <a:rPr lang="ru-RU" sz="1800" b="1" dirty="0">
                <a:effectLst/>
                <a:latin typeface="+mj-lt"/>
                <a:ea typeface="Calibri" panose="020F0502020204030204" pitchFamily="34" charset="0"/>
              </a:rPr>
              <a:t>Примерная тематика:</a:t>
            </a:r>
          </a:p>
          <a:p>
            <a:r>
              <a:rPr lang="ru-RU" dirty="0">
                <a:latin typeface="+mj-lt"/>
                <a:ea typeface="Calibri" panose="020F0502020204030204" pitchFamily="34" charset="0"/>
              </a:rPr>
              <a:t>«</a:t>
            </a:r>
            <a:r>
              <a:rPr lang="ru-RU" b="1" dirty="0">
                <a:latin typeface="+mj-lt"/>
                <a:ea typeface="Calibri" panose="020F0502020204030204" pitchFamily="34" charset="0"/>
              </a:rPr>
              <a:t>Управление инновационными процессами в образовательных системах</a:t>
            </a:r>
            <a:r>
              <a:rPr lang="ru-RU" dirty="0">
                <a:latin typeface="+mj-lt"/>
                <a:ea typeface="Calibri" panose="020F0502020204030204" pitchFamily="34" charset="0"/>
              </a:rPr>
              <a:t>» – для руководителей, сентябрь</a:t>
            </a:r>
          </a:p>
          <a:p>
            <a:r>
              <a:rPr lang="ru-RU" sz="1800" b="1" dirty="0">
                <a:effectLst/>
                <a:latin typeface="+mj-lt"/>
                <a:ea typeface="Calibri" panose="020F0502020204030204" pitchFamily="34" charset="0"/>
              </a:rPr>
              <a:t>«Современные образовательные технологии для обеспечения функциональной грамотности обучающихся (естественнонаучная, читательская, математическая</a:t>
            </a:r>
            <a:r>
              <a:rPr lang="ru-RU" sz="1800" dirty="0">
                <a:effectLst/>
                <a:latin typeface="+mj-lt"/>
                <a:ea typeface="Calibri" panose="020F0502020204030204" pitchFamily="34" charset="0"/>
              </a:rPr>
              <a:t>…) – для учителей, октябрь.</a:t>
            </a:r>
          </a:p>
        </p:txBody>
      </p:sp>
    </p:spTree>
    <p:extLst>
      <p:ext uri="{BB962C8B-B14F-4D97-AF65-F5344CB8AC3E}">
        <p14:creationId xmlns:p14="http://schemas.microsoft.com/office/powerpoint/2010/main" val="28977417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7C2AFB-E06D-D2D4-0F92-D1BFBA04D0E1}"/>
              </a:ext>
            </a:extLst>
          </p:cNvPr>
          <p:cNvSpPr>
            <a:spLocks noGrp="1"/>
          </p:cNvSpPr>
          <p:nvPr>
            <p:ph type="title"/>
          </p:nvPr>
        </p:nvSpPr>
        <p:spPr/>
        <p:txBody>
          <a:bodyPr/>
          <a:lstStyle/>
          <a:p>
            <a:pPr algn="ctr"/>
            <a:r>
              <a:rPr lang="ru-RU" dirty="0"/>
              <a:t>Измененные формулировки направлений Форума в 2022 году</a:t>
            </a:r>
          </a:p>
        </p:txBody>
      </p:sp>
      <p:sp>
        <p:nvSpPr>
          <p:cNvPr id="3" name="Объект 2">
            <a:extLst>
              <a:ext uri="{FF2B5EF4-FFF2-40B4-BE49-F238E27FC236}">
                <a16:creationId xmlns:a16="http://schemas.microsoft.com/office/drawing/2014/main" id="{77036A7D-CEE5-BC20-6EC8-2F9EEE4080B8}"/>
              </a:ext>
            </a:extLst>
          </p:cNvPr>
          <p:cNvSpPr>
            <a:spLocks noGrp="1"/>
          </p:cNvSpPr>
          <p:nvPr>
            <p:ph idx="1"/>
          </p:nvPr>
        </p:nvSpPr>
        <p:spPr/>
        <p:txBody>
          <a:bodyPr/>
          <a:lstStyle/>
          <a:p>
            <a:pPr marL="342900" lvl="0" indent="-342900" algn="just">
              <a:lnSpc>
                <a:spcPct val="107000"/>
              </a:lnSpc>
              <a:buFont typeface="+mj-lt"/>
              <a:buAutoNum type="arabicPeriod"/>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a:effectLst/>
                <a:latin typeface="+mj-lt"/>
                <a:ea typeface="Calibri" panose="020F0502020204030204" pitchFamily="34" charset="0"/>
                <a:cs typeface="Times New Roman" panose="02020603050405020304" pitchFamily="18" charset="0"/>
              </a:rPr>
              <a:t>Сетевая форма реализации образовательных программ в условиях муниципальной образовательной системы (региональной образовательной системы).   </a:t>
            </a:r>
          </a:p>
          <a:p>
            <a:pPr marL="342900" lvl="0" indent="-342900" algn="just">
              <a:lnSpc>
                <a:spcPct val="107000"/>
              </a:lnSpc>
              <a:buFont typeface="+mj-lt"/>
              <a:buAutoNum type="arabicPeriod"/>
            </a:pPr>
            <a:r>
              <a:rPr lang="ru-RU" sz="2400" dirty="0">
                <a:effectLst/>
                <a:latin typeface="+mj-lt"/>
                <a:ea typeface="Calibri" panose="020F0502020204030204" pitchFamily="34" charset="0"/>
                <a:cs typeface="Times New Roman" panose="02020603050405020304" pitchFamily="18" charset="0"/>
              </a:rPr>
              <a:t> Новые организационные структуры в муниципальной (региональной) образовательной системе (технопарки, </a:t>
            </a:r>
            <a:r>
              <a:rPr lang="ru-RU" sz="2400" dirty="0" err="1">
                <a:effectLst/>
                <a:latin typeface="+mj-lt"/>
                <a:ea typeface="Calibri" panose="020F0502020204030204" pitchFamily="34" charset="0"/>
                <a:cs typeface="Times New Roman" panose="02020603050405020304" pitchFamily="18" charset="0"/>
              </a:rPr>
              <a:t>кванториумы</a:t>
            </a:r>
            <a:r>
              <a:rPr lang="ru-RU" sz="2400" dirty="0">
                <a:effectLst/>
                <a:latin typeface="+mj-lt"/>
                <a:ea typeface="Calibri" panose="020F0502020204030204" pitchFamily="34" charset="0"/>
                <a:cs typeface="Times New Roman" panose="02020603050405020304" pitchFamily="18" charset="0"/>
              </a:rPr>
              <a:t>, точки роста, </a:t>
            </a:r>
            <a:r>
              <a:rPr lang="en-US" sz="2400" dirty="0">
                <a:effectLst/>
                <a:latin typeface="+mj-lt"/>
                <a:ea typeface="Calibri" panose="020F0502020204030204" pitchFamily="34" charset="0"/>
                <a:cs typeface="Times New Roman" panose="02020603050405020304" pitchFamily="18" charset="0"/>
              </a:rPr>
              <a:t>IT</a:t>
            </a:r>
            <a:r>
              <a:rPr lang="ru-RU" sz="2400" dirty="0">
                <a:effectLst/>
                <a:latin typeface="+mj-lt"/>
                <a:ea typeface="Calibri" panose="020F0502020204030204" pitchFamily="34" charset="0"/>
                <a:cs typeface="Times New Roman" panose="02020603050405020304" pitchFamily="18" charset="0"/>
              </a:rPr>
              <a:t>-кубы, ресурсные центры): содержание и технологии деятельности.</a:t>
            </a:r>
          </a:p>
          <a:p>
            <a:pPr marL="342900" lvl="0" indent="-342900" algn="just">
              <a:lnSpc>
                <a:spcPct val="107000"/>
              </a:lnSpc>
              <a:spcAft>
                <a:spcPts val="800"/>
              </a:spcAft>
              <a:buFont typeface="+mj-lt"/>
              <a:buAutoNum type="arabicPeriod"/>
            </a:pPr>
            <a:r>
              <a:rPr lang="ru-RU" sz="2400" dirty="0">
                <a:effectLst/>
                <a:latin typeface="+mj-lt"/>
                <a:ea typeface="Calibri" panose="020F0502020204030204" pitchFamily="34" charset="0"/>
                <a:cs typeface="Times New Roman" panose="02020603050405020304" pitchFamily="18" charset="0"/>
              </a:rPr>
              <a:t> Наставничество в образовательной организации и в муниципальной образовательной сети.</a:t>
            </a:r>
          </a:p>
          <a:p>
            <a:endParaRPr lang="ru-RU" dirty="0"/>
          </a:p>
        </p:txBody>
      </p:sp>
    </p:spTree>
    <p:extLst>
      <p:ext uri="{BB962C8B-B14F-4D97-AF65-F5344CB8AC3E}">
        <p14:creationId xmlns:p14="http://schemas.microsoft.com/office/powerpoint/2010/main" val="2271559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Новые направления ФОРУМА в 2022 году</a:t>
            </a:r>
          </a:p>
        </p:txBody>
      </p:sp>
      <p:sp>
        <p:nvSpPr>
          <p:cNvPr id="3" name="Объект 2"/>
          <p:cNvSpPr>
            <a:spLocks noGrp="1"/>
          </p:cNvSpPr>
          <p:nvPr>
            <p:ph idx="1"/>
          </p:nvPr>
        </p:nvSpPr>
        <p:spPr/>
        <p:txBody>
          <a:bodyPr/>
          <a:lstStyle/>
          <a:p>
            <a:pPr marL="342900" lvl="0" indent="-342900" algn="just">
              <a:lnSpc>
                <a:spcPct val="107000"/>
              </a:lnSpc>
              <a:spcAft>
                <a:spcPts val="0"/>
              </a:spcAft>
              <a:buFont typeface="+mj-lt"/>
              <a:buAutoNum type="arabicPeriod"/>
            </a:pPr>
            <a:r>
              <a:rPr lang="ru-RU" sz="2800" dirty="0">
                <a:latin typeface="+mj-lt"/>
                <a:ea typeface="Calibri" panose="020F0502020204030204" pitchFamily="34" charset="0"/>
                <a:cs typeface="Times New Roman" panose="02020603050405020304" pitchFamily="18" charset="0"/>
              </a:rPr>
              <a:t>Современные модели и практики </a:t>
            </a:r>
            <a:r>
              <a:rPr lang="ru-RU" sz="2800" dirty="0" err="1">
                <a:latin typeface="+mj-lt"/>
                <a:ea typeface="Calibri" panose="020F0502020204030204" pitchFamily="34" charset="0"/>
                <a:cs typeface="Times New Roman" panose="02020603050405020304" pitchFamily="18" charset="0"/>
              </a:rPr>
              <a:t>профориентационной</a:t>
            </a:r>
            <a:r>
              <a:rPr lang="ru-RU" sz="2800" dirty="0">
                <a:latin typeface="+mj-lt"/>
                <a:ea typeface="Calibri" panose="020F0502020204030204" pitchFamily="34" charset="0"/>
                <a:cs typeface="Times New Roman" panose="02020603050405020304" pitchFamily="18" charset="0"/>
              </a:rPr>
              <a:t> деятельности в образовательных организациях.</a:t>
            </a:r>
          </a:p>
          <a:p>
            <a:pPr marL="342900" lvl="0" indent="-342900" algn="just">
              <a:lnSpc>
                <a:spcPct val="107000"/>
              </a:lnSpc>
              <a:spcAft>
                <a:spcPts val="0"/>
              </a:spcAft>
              <a:buFont typeface="+mj-lt"/>
              <a:buAutoNum type="arabicPeriod"/>
            </a:pPr>
            <a:r>
              <a:rPr lang="ru-RU" sz="2800" dirty="0">
                <a:latin typeface="+mj-lt"/>
                <a:ea typeface="Calibri" panose="020F0502020204030204" pitchFamily="34" charset="0"/>
                <a:cs typeface="Times New Roman" panose="02020603050405020304" pitchFamily="18" charset="0"/>
              </a:rPr>
              <a:t> Современные модели и практики сохранения и укрепления здоровья обучающихся в образовательной организации.</a:t>
            </a:r>
          </a:p>
          <a:p>
            <a:pPr marL="342900" lvl="0" indent="-342900" algn="just">
              <a:lnSpc>
                <a:spcPct val="107000"/>
              </a:lnSpc>
              <a:spcAft>
                <a:spcPts val="0"/>
              </a:spcAft>
              <a:buFont typeface="+mj-lt"/>
              <a:buAutoNum type="arabicPeriod"/>
            </a:pPr>
            <a:r>
              <a:rPr lang="ru-RU" sz="2800" dirty="0">
                <a:latin typeface="+mj-lt"/>
                <a:ea typeface="Calibri" panose="020F0502020204030204" pitchFamily="34" charset="0"/>
                <a:cs typeface="Times New Roman" panose="02020603050405020304" pitchFamily="18" charset="0"/>
              </a:rPr>
              <a:t> Развитие творческого потенциала личности в условиях интеграции программ урочной и внеурочной деятельности, программ общего и дополнительного образования.</a:t>
            </a:r>
          </a:p>
          <a:p>
            <a:endParaRPr lang="ru-RU" dirty="0">
              <a:latin typeface="+mj-lt"/>
            </a:endParaRPr>
          </a:p>
        </p:txBody>
      </p:sp>
    </p:spTree>
    <p:extLst>
      <p:ext uri="{BB962C8B-B14F-4D97-AF65-F5344CB8AC3E}">
        <p14:creationId xmlns:p14="http://schemas.microsoft.com/office/powerpoint/2010/main" val="146832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Аспекты содержания проектов «Сетевое наставничество…»  </a:t>
            </a:r>
          </a:p>
        </p:txBody>
      </p:sp>
      <p:sp>
        <p:nvSpPr>
          <p:cNvPr id="3" name="Объект 2"/>
          <p:cNvSpPr>
            <a:spLocks noGrp="1"/>
          </p:cNvSpPr>
          <p:nvPr>
            <p:ph idx="1"/>
          </p:nvPr>
        </p:nvSpPr>
        <p:spPr/>
        <p:txBody>
          <a:bodyPr>
            <a:normAutofit/>
          </a:bodyPr>
          <a:lstStyle/>
          <a:p>
            <a:r>
              <a:rPr lang="ru-RU" sz="3200" dirty="0">
                <a:hlinkClick r:id="rId2" action="ppaction://hlinkfile"/>
              </a:rPr>
              <a:t>Проект «Школа </a:t>
            </a:r>
            <a:r>
              <a:rPr lang="ru-RU" sz="3200" dirty="0" err="1">
                <a:hlinkClick r:id="rId2" action="ppaction://hlinkfile"/>
              </a:rPr>
              <a:t>Минпросвещения</a:t>
            </a:r>
            <a:r>
              <a:rPr lang="ru-RU" sz="3200" dirty="0">
                <a:hlinkClick r:id="rId2" action="ppaction://hlinkfile"/>
              </a:rPr>
              <a:t> России»</a:t>
            </a:r>
            <a:endParaRPr lang="ru-RU" sz="3200" dirty="0"/>
          </a:p>
        </p:txBody>
      </p:sp>
    </p:spTree>
    <p:extLst>
      <p:ext uri="{BB962C8B-B14F-4D97-AF65-F5344CB8AC3E}">
        <p14:creationId xmlns:p14="http://schemas.microsoft.com/office/powerpoint/2010/main" val="1251694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a16="http://schemas.microsoft.com/office/drawing/2014/main" id="{FF98CFFB-23E8-4F6C-824E-CB9176D7AC35}"/>
              </a:ext>
            </a:extLst>
          </p:cNvPr>
          <p:cNvSpPr>
            <a:spLocks noGrp="1" noChangeArrowheads="1"/>
          </p:cNvSpPr>
          <p:nvPr>
            <p:ph type="title"/>
          </p:nvPr>
        </p:nvSpPr>
        <p:spPr/>
        <p:txBody>
          <a:bodyPr/>
          <a:lstStyle/>
          <a:p>
            <a:pPr algn="ctr"/>
            <a:r>
              <a:rPr lang="ru-RU" altLang="ru-RU" dirty="0"/>
              <a:t>Экспертиза: Определение понятия</a:t>
            </a:r>
          </a:p>
        </p:txBody>
      </p:sp>
      <p:sp>
        <p:nvSpPr>
          <p:cNvPr id="3075" name="Rectangle 3">
            <a:extLst>
              <a:ext uri="{FF2B5EF4-FFF2-40B4-BE49-F238E27FC236}">
                <a16:creationId xmlns:a16="http://schemas.microsoft.com/office/drawing/2014/main" id="{AF354B46-F2B4-4C77-A03E-D75599BC4BF3}"/>
              </a:ext>
            </a:extLst>
          </p:cNvPr>
          <p:cNvSpPr>
            <a:spLocks noGrp="1" noChangeArrowheads="1"/>
          </p:cNvSpPr>
          <p:nvPr>
            <p:ph idx="1"/>
          </p:nvPr>
        </p:nvSpPr>
        <p:spPr>
          <a:xfrm>
            <a:off x="685801" y="1744395"/>
            <a:ext cx="10820398" cy="4712676"/>
          </a:xfrm>
        </p:spPr>
        <p:txBody>
          <a:bodyPr>
            <a:normAutofit/>
          </a:bodyPr>
          <a:lstStyle/>
          <a:p>
            <a:pPr>
              <a:lnSpc>
                <a:spcPct val="80000"/>
              </a:lnSpc>
            </a:pPr>
            <a:r>
              <a:rPr lang="ru-RU" altLang="ru-RU" sz="2400" b="1" dirty="0"/>
              <a:t>Экспертиза </a:t>
            </a:r>
            <a:r>
              <a:rPr lang="ru-RU" altLang="ru-RU" sz="2400" dirty="0"/>
              <a:t>(франц. е</a:t>
            </a:r>
            <a:r>
              <a:rPr lang="en-US" altLang="ru-RU" sz="2400" dirty="0" err="1"/>
              <a:t>xpertise</a:t>
            </a:r>
            <a:r>
              <a:rPr lang="ru-RU" altLang="ru-RU" sz="2400" dirty="0"/>
              <a:t>, от лат. –</a:t>
            </a:r>
            <a:r>
              <a:rPr lang="en-US" altLang="ru-RU" sz="2400" dirty="0" err="1"/>
              <a:t>expertus</a:t>
            </a:r>
            <a:r>
              <a:rPr lang="ru-RU" altLang="ru-RU" sz="2400" dirty="0"/>
              <a:t>- опытный) – исследование экспертами каких – либо вопросов, решение которых требует специальных познаний в области науки, техники, искусства... (Большая советская энциклопедия)</a:t>
            </a:r>
          </a:p>
          <a:p>
            <a:pPr>
              <a:lnSpc>
                <a:spcPct val="80000"/>
              </a:lnSpc>
            </a:pPr>
            <a:endParaRPr lang="ru-RU" altLang="ru-RU" sz="2400" dirty="0"/>
          </a:p>
          <a:p>
            <a:pPr>
              <a:lnSpc>
                <a:spcPct val="80000"/>
              </a:lnSpc>
            </a:pPr>
            <a:r>
              <a:rPr lang="ru-RU" altLang="ru-RU" sz="2400" dirty="0"/>
              <a:t> </a:t>
            </a:r>
            <a:r>
              <a:rPr lang="ru-RU" altLang="ru-RU" sz="2400" b="1" dirty="0"/>
              <a:t>Экспертиза</a:t>
            </a:r>
            <a:r>
              <a:rPr lang="ru-RU" altLang="ru-RU" sz="2400" dirty="0"/>
              <a:t> –это аналитическая процедура, направленная на получение аргументированного представления о состоянии результата (целостного объекта) образовательной деятельности… Под результатом понимается любого рода целостный объект, параметры которого распознаваемы и взаимосвязаны (Князева М.М. ) </a:t>
            </a:r>
          </a:p>
        </p:txBody>
      </p:sp>
    </p:spTree>
    <p:extLst>
      <p:ext uri="{BB962C8B-B14F-4D97-AF65-F5344CB8AC3E}">
        <p14:creationId xmlns:p14="http://schemas.microsoft.com/office/powerpoint/2010/main" val="1215905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200" b="1" dirty="0"/>
              <a:t>Критерии экспертизы образовательных продуктов</a:t>
            </a:r>
          </a:p>
        </p:txBody>
      </p:sp>
      <p:graphicFrame>
        <p:nvGraphicFramePr>
          <p:cNvPr id="5" name="Объект 4"/>
          <p:cNvGraphicFramePr>
            <a:graphicFrameLocks noGrp="1"/>
          </p:cNvGraphicFramePr>
          <p:nvPr>
            <p:ph idx="1"/>
          </p:nvPr>
        </p:nvGraphicFramePr>
        <p:xfrm>
          <a:off x="685800" y="2141538"/>
          <a:ext cx="11051931" cy="4540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5879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3600" dirty="0"/>
              <a:t>Продуктивной работы!</a:t>
            </a:r>
          </a:p>
        </p:txBody>
      </p:sp>
    </p:spTree>
    <p:extLst>
      <p:ext uri="{BB962C8B-B14F-4D97-AF65-F5344CB8AC3E}">
        <p14:creationId xmlns:p14="http://schemas.microsoft.com/office/powerpoint/2010/main" val="300351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Планирование работы </a:t>
            </a:r>
          </a:p>
        </p:txBody>
      </p:sp>
      <p:graphicFrame>
        <p:nvGraphicFramePr>
          <p:cNvPr id="5" name="Объект 4"/>
          <p:cNvGraphicFramePr>
            <a:graphicFrameLocks noGrp="1"/>
          </p:cNvGraphicFramePr>
          <p:nvPr>
            <p:ph idx="1"/>
          </p:nvPr>
        </p:nvGraphicFramePr>
        <p:xfrm>
          <a:off x="581025" y="1951892"/>
          <a:ext cx="11029950" cy="4753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7847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Треки </a:t>
            </a:r>
          </a:p>
        </p:txBody>
      </p:sp>
      <p:sp>
        <p:nvSpPr>
          <p:cNvPr id="3" name="Объект 2"/>
          <p:cNvSpPr>
            <a:spLocks noGrp="1"/>
          </p:cNvSpPr>
          <p:nvPr>
            <p:ph idx="1"/>
          </p:nvPr>
        </p:nvSpPr>
        <p:spPr>
          <a:xfrm>
            <a:off x="1267097" y="2052116"/>
            <a:ext cx="9784080" cy="3997828"/>
          </a:xfrm>
        </p:spPr>
        <p:txBody>
          <a:bodyPr>
            <a:normAutofit/>
          </a:bodyPr>
          <a:lstStyle/>
          <a:p>
            <a:r>
              <a:rPr lang="ru-RU" sz="2400" dirty="0"/>
              <a:t>В рамках работы со школами с низкими результатами обучения и/или школами, функционирующими в неблагоприятных социальных условиях, рассматриваются следующие треки:</a:t>
            </a:r>
          </a:p>
          <a:p>
            <a:r>
              <a:rPr lang="ru-RU" sz="2400" dirty="0"/>
              <a:t>1) </a:t>
            </a:r>
            <a:r>
              <a:rPr lang="ru-RU" sz="2400" dirty="0">
                <a:solidFill>
                  <a:schemeClr val="tx2">
                    <a:lumMod val="75000"/>
                  </a:schemeClr>
                </a:solidFill>
              </a:rPr>
              <a:t>адресная поддержка </a:t>
            </a:r>
            <a:r>
              <a:rPr lang="ru-RU" sz="2400" dirty="0"/>
              <a:t>школ </a:t>
            </a:r>
            <a:r>
              <a:rPr lang="ru-RU" sz="2400" dirty="0">
                <a:solidFill>
                  <a:schemeClr val="tx2">
                    <a:lumMod val="75000"/>
                  </a:schemeClr>
                </a:solidFill>
              </a:rPr>
              <a:t>с низкими образовательными результатами – </a:t>
            </a:r>
            <a:r>
              <a:rPr lang="ru-RU" sz="2400" dirty="0"/>
              <a:t>федеральная  программа« 500+»;</a:t>
            </a:r>
          </a:p>
          <a:p>
            <a:r>
              <a:rPr lang="ru-RU" sz="2400" dirty="0"/>
              <a:t>2) организация работы со школами, функционирующими в зоне </a:t>
            </a:r>
            <a:r>
              <a:rPr lang="ru-RU" sz="2400" dirty="0">
                <a:solidFill>
                  <a:schemeClr val="tx2">
                    <a:lumMod val="75000"/>
                  </a:schemeClr>
                </a:solidFill>
              </a:rPr>
              <a:t>риска снижения образовательных результатов;</a:t>
            </a:r>
          </a:p>
          <a:p>
            <a:r>
              <a:rPr lang="ru-RU" sz="2400" dirty="0"/>
              <a:t>3) </a:t>
            </a:r>
            <a:r>
              <a:rPr lang="ru-RU" sz="2400" dirty="0">
                <a:solidFill>
                  <a:schemeClr val="tx2">
                    <a:lumMod val="75000"/>
                  </a:schemeClr>
                </a:solidFill>
              </a:rPr>
              <a:t>профилактика</a:t>
            </a:r>
            <a:r>
              <a:rPr lang="ru-RU" sz="2400" dirty="0"/>
              <a:t> учебной </a:t>
            </a:r>
            <a:r>
              <a:rPr lang="ru-RU" sz="2400" dirty="0" err="1"/>
              <a:t>неуспешности</a:t>
            </a:r>
            <a:r>
              <a:rPr lang="ru-RU" sz="2400" dirty="0"/>
              <a:t> в ОО региона.</a:t>
            </a:r>
          </a:p>
          <a:p>
            <a:endParaRPr lang="ru-RU" dirty="0"/>
          </a:p>
        </p:txBody>
      </p:sp>
    </p:spTree>
    <p:extLst>
      <p:ext uri="{BB962C8B-B14F-4D97-AF65-F5344CB8AC3E}">
        <p14:creationId xmlns:p14="http://schemas.microsoft.com/office/powerpoint/2010/main" val="352694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Региональная инновационная программа </a:t>
            </a:r>
          </a:p>
        </p:txBody>
      </p:sp>
      <p:graphicFrame>
        <p:nvGraphicFramePr>
          <p:cNvPr id="4" name="Объект 3"/>
          <p:cNvGraphicFramePr>
            <a:graphicFrameLocks noGrp="1"/>
          </p:cNvGraphicFramePr>
          <p:nvPr>
            <p:ph idx="1"/>
          </p:nvPr>
        </p:nvGraphicFramePr>
        <p:xfrm>
          <a:off x="1332411" y="2090057"/>
          <a:ext cx="9627326" cy="4506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5468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F804B0-F28A-41F8-AF18-1A45797C757A}"/>
              </a:ext>
            </a:extLst>
          </p:cNvPr>
          <p:cNvSpPr>
            <a:spLocks noGrp="1"/>
          </p:cNvSpPr>
          <p:nvPr>
            <p:ph type="title"/>
          </p:nvPr>
        </p:nvSpPr>
        <p:spPr/>
        <p:txBody>
          <a:bodyPr/>
          <a:lstStyle/>
          <a:p>
            <a:pPr algn="ctr"/>
            <a:r>
              <a:rPr lang="ru-RU" dirty="0"/>
              <a:t>Основные продукты инновационной деятельности</a:t>
            </a:r>
          </a:p>
        </p:txBody>
      </p:sp>
      <p:sp>
        <p:nvSpPr>
          <p:cNvPr id="3" name="Объект 2">
            <a:extLst>
              <a:ext uri="{FF2B5EF4-FFF2-40B4-BE49-F238E27FC236}">
                <a16:creationId xmlns:a16="http://schemas.microsoft.com/office/drawing/2014/main" id="{A0309C5A-2D3B-448E-93BE-B2AEF1E448C5}"/>
              </a:ext>
            </a:extLst>
          </p:cNvPr>
          <p:cNvSpPr>
            <a:spLocks noGrp="1"/>
          </p:cNvSpPr>
          <p:nvPr>
            <p:ph idx="1"/>
          </p:nvPr>
        </p:nvSpPr>
        <p:spPr>
          <a:xfrm>
            <a:off x="581192" y="2180496"/>
            <a:ext cx="11029615" cy="4529793"/>
          </a:xfrm>
        </p:spPr>
        <p:txBody>
          <a:bodyPr>
            <a:normAutofit fontScale="70000" lnSpcReduction="20000"/>
          </a:bodyPr>
          <a:lstStyle/>
          <a:p>
            <a:r>
              <a:rPr lang="ru-RU" sz="2300" b="1" dirty="0"/>
              <a:t>Для учителей:</a:t>
            </a:r>
          </a:p>
          <a:p>
            <a:r>
              <a:rPr lang="ru-RU" sz="2300" dirty="0"/>
              <a:t>Методические рекомендации по проектированию современного урока с использованием парных и групповых форм учебной работы с приложением серии разработанных конспектов уроков;</a:t>
            </a:r>
          </a:p>
          <a:p>
            <a:r>
              <a:rPr lang="ru-RU" sz="2300" dirty="0"/>
              <a:t>Методические рекомендации по использованию современных образовательных технологий для обеспечения функциональной грамотности обучающихся (естественнонаучной, математической, читательской…) с приложением серии разработанных конспектов уроков;</a:t>
            </a:r>
          </a:p>
          <a:p>
            <a:r>
              <a:rPr lang="ru-RU" sz="2300" dirty="0"/>
              <a:t>…</a:t>
            </a:r>
          </a:p>
          <a:p>
            <a:r>
              <a:rPr lang="ru-RU" sz="2300" b="1" dirty="0"/>
              <a:t>Для руководителей</a:t>
            </a:r>
            <a:r>
              <a:rPr lang="ru-RU" sz="2300" dirty="0"/>
              <a:t>:</a:t>
            </a:r>
          </a:p>
          <a:p>
            <a:r>
              <a:rPr lang="ru-RU" sz="2300" dirty="0"/>
              <a:t>Программы перехода школ в эффективный режим работы;</a:t>
            </a:r>
          </a:p>
          <a:p>
            <a:r>
              <a:rPr lang="ru-RU" sz="2300" dirty="0"/>
              <a:t>Сетевые инновационные проекты организации сетевого наставничества образовательных организаций с дорожными картами;</a:t>
            </a:r>
          </a:p>
          <a:p>
            <a:r>
              <a:rPr lang="ru-RU" sz="2300" dirty="0"/>
              <a:t>Инструктивно- методические материалы  МОУО, локальные акты образовательных организаций по организации сетевого наставничества, по утверждению организационной структуры сетевого наставничества, по реализации организационных механизмов сетевого наставничества, по утверждению сетевых планов осуществления методической работы, по организации работы матричных структур управления (творческих, рабочих групп…) , участвующих в реализации моделей сетевого наставничества…</a:t>
            </a:r>
          </a:p>
          <a:p>
            <a:endParaRPr lang="ru-RU" dirty="0"/>
          </a:p>
        </p:txBody>
      </p:sp>
    </p:spTree>
    <p:extLst>
      <p:ext uri="{BB962C8B-B14F-4D97-AF65-F5344CB8AC3E}">
        <p14:creationId xmlns:p14="http://schemas.microsoft.com/office/powerpoint/2010/main" val="176645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238DB4-9BBF-D99A-0B27-D18D9189456A}"/>
              </a:ext>
            </a:extLst>
          </p:cNvPr>
          <p:cNvSpPr>
            <a:spLocks noGrp="1"/>
          </p:cNvSpPr>
          <p:nvPr>
            <p:ph type="title"/>
          </p:nvPr>
        </p:nvSpPr>
        <p:spPr/>
        <p:txBody>
          <a:bodyPr/>
          <a:lstStyle/>
          <a:p>
            <a:r>
              <a:rPr lang="ru-RU" dirty="0"/>
              <a:t>				Домашнее задание</a:t>
            </a:r>
          </a:p>
        </p:txBody>
      </p:sp>
      <p:sp>
        <p:nvSpPr>
          <p:cNvPr id="3" name="Объект 2">
            <a:extLst>
              <a:ext uri="{FF2B5EF4-FFF2-40B4-BE49-F238E27FC236}">
                <a16:creationId xmlns:a16="http://schemas.microsoft.com/office/drawing/2014/main" id="{A54BEF65-4F69-7B21-1568-01BDF0F5BB49}"/>
              </a:ext>
            </a:extLst>
          </p:cNvPr>
          <p:cNvSpPr>
            <a:spLocks noGrp="1"/>
          </p:cNvSpPr>
          <p:nvPr>
            <p:ph sz="half" idx="1"/>
          </p:nvPr>
        </p:nvSpPr>
        <p:spPr/>
        <p:txBody>
          <a:bodyPr>
            <a:normAutofit fontScale="77500" lnSpcReduction="20000"/>
          </a:bodyPr>
          <a:lstStyle/>
          <a:p>
            <a:pPr marL="306000" marR="0" lvl="0" indent="-306000" algn="l" defTabSz="457200" rtl="0" eaLnBrk="1" fontAlgn="auto" latinLnBrk="0" hangingPunct="1">
              <a:lnSpc>
                <a:spcPct val="100000"/>
              </a:lnSpc>
              <a:spcBef>
                <a:spcPct val="20000"/>
              </a:spcBef>
              <a:spcAft>
                <a:spcPts val="600"/>
              </a:spcAft>
              <a:buClr>
                <a:srgbClr val="ED8428"/>
              </a:buClr>
              <a:buSzPct val="92000"/>
              <a:buFont typeface="Wingdings 2" panose="05020102010507070707" pitchFamily="18" charset="2"/>
              <a:buChar char=""/>
              <a:tabLst/>
              <a:defRPr/>
            </a:pPr>
            <a:r>
              <a:rPr kumimoji="0" lang="ru-RU" sz="24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Разработать </a:t>
            </a:r>
            <a:r>
              <a:rPr kumimoji="0" lang="ru-RU" sz="2400" b="1"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проекты </a:t>
            </a:r>
            <a:r>
              <a:rPr kumimoji="0" lang="ru-RU" sz="24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по направлению «Сетевое наставничество…» как компоненты </a:t>
            </a:r>
            <a:r>
              <a:rPr kumimoji="0" lang="ru-RU" sz="2400" b="1"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муниципальных программ </a:t>
            </a:r>
            <a:r>
              <a:rPr kumimoji="0" lang="ru-RU" sz="24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rPr>
              <a:t>поддержки школ с низкими образовательными результатами (МОУО).</a:t>
            </a:r>
          </a:p>
          <a:p>
            <a:pPr marL="306000" marR="0" lvl="0" indent="-306000" algn="l" defTabSz="457200" rtl="0" eaLnBrk="1" fontAlgn="auto" latinLnBrk="0" hangingPunct="1">
              <a:lnSpc>
                <a:spcPct val="100000"/>
              </a:lnSpc>
              <a:spcBef>
                <a:spcPct val="20000"/>
              </a:spcBef>
              <a:spcAft>
                <a:spcPts val="600"/>
              </a:spcAft>
              <a:buClr>
                <a:srgbClr val="ED8428"/>
              </a:buClr>
              <a:buSzPct val="92000"/>
              <a:buFont typeface="Wingdings 2" panose="05020102010507070707" pitchFamily="18" charset="2"/>
              <a:buChar char=""/>
              <a:tabLst/>
              <a:defRPr/>
            </a:pPr>
            <a:r>
              <a:rPr kumimoji="0" lang="ru-RU" sz="2400" b="0"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Разработать </a:t>
            </a:r>
            <a:r>
              <a:rPr kumimoji="0" lang="ru-RU" sz="2400" b="1"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проекты</a:t>
            </a:r>
            <a:r>
              <a:rPr kumimoji="0" lang="ru-RU" sz="2400" b="0"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 по направлению «Сетевое наставничество…» как компоненты </a:t>
            </a:r>
            <a:r>
              <a:rPr kumimoji="0" lang="ru-RU" sz="2400" b="1"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школьных программ перехода в эффективный режим работы (ШНОР).</a:t>
            </a:r>
          </a:p>
          <a:p>
            <a:pPr marL="306000" marR="0" lvl="0" indent="-306000" algn="l" defTabSz="457200" rtl="0" eaLnBrk="1" fontAlgn="auto" latinLnBrk="0" hangingPunct="1">
              <a:lnSpc>
                <a:spcPct val="100000"/>
              </a:lnSpc>
              <a:spcBef>
                <a:spcPct val="20000"/>
              </a:spcBef>
              <a:spcAft>
                <a:spcPts val="600"/>
              </a:spcAft>
              <a:buClr>
                <a:srgbClr val="ED8428"/>
              </a:buClr>
              <a:buSzPct val="92000"/>
              <a:buFont typeface="Wingdings 2" panose="05020102010507070707" pitchFamily="18" charset="2"/>
              <a:buChar char=""/>
              <a:tabLst/>
              <a:defRPr/>
            </a:pPr>
            <a:r>
              <a:rPr kumimoji="0" lang="ru-RU" sz="2400" b="0"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Разработать </a:t>
            </a:r>
            <a:r>
              <a:rPr kumimoji="0" lang="ru-RU" sz="2400" b="1"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проекты</a:t>
            </a:r>
            <a:r>
              <a:rPr kumimoji="0" lang="ru-RU" sz="2400" b="0"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 по направлению «Сетевое наставничество…» как компоненты </a:t>
            </a:r>
            <a:r>
              <a:rPr kumimoji="0" lang="ru-RU" sz="2400" b="1"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школьных программ развития </a:t>
            </a:r>
            <a:r>
              <a:rPr kumimoji="0" lang="ru-RU" sz="2400" b="0"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(школы-лидеры, </a:t>
            </a:r>
            <a:r>
              <a:rPr kumimoji="0" lang="ru-RU" sz="2400" b="0" i="0" u="none" strike="noStrike" kern="1200" cap="none" spc="10" normalizeH="0" baseline="0" noProof="0" dirty="0" err="1">
                <a:ln>
                  <a:noFill/>
                </a:ln>
                <a:solidFill>
                  <a:prstClr val="black">
                    <a:lumMod val="65000"/>
                    <a:lumOff val="35000"/>
                  </a:prstClr>
                </a:solidFill>
                <a:effectLst/>
                <a:uLnTx/>
                <a:uFillTx/>
                <a:latin typeface="Corbel" panose="020B0503020204020204" pitchFamily="34" charset="0"/>
                <a:ea typeface="+mn-ea"/>
                <a:cs typeface="+mn-cs"/>
              </a:rPr>
              <a:t>стажировочные</a:t>
            </a:r>
            <a:r>
              <a:rPr kumimoji="0" lang="ru-RU" sz="2400" b="0" i="0" u="none" strike="noStrike" kern="1200" cap="none" spc="10" normalizeH="0" baseline="0" noProof="0" dirty="0">
                <a:ln>
                  <a:noFill/>
                </a:ln>
                <a:solidFill>
                  <a:prstClr val="black">
                    <a:lumMod val="65000"/>
                    <a:lumOff val="35000"/>
                  </a:prstClr>
                </a:solidFill>
                <a:effectLst/>
                <a:uLnTx/>
                <a:uFillTx/>
                <a:latin typeface="Corbel" panose="020B0503020204020204" pitchFamily="34" charset="0"/>
                <a:ea typeface="+mn-ea"/>
                <a:cs typeface="+mn-cs"/>
              </a:rPr>
              <a:t> площадки).</a:t>
            </a:r>
            <a:endParaRPr kumimoji="0" lang="ru-RU" sz="2400" b="0" i="0" u="none" strike="noStrike" kern="1200" cap="none" spc="0" normalizeH="0" baseline="0" noProof="0" dirty="0">
              <a:ln>
                <a:noFill/>
              </a:ln>
              <a:solidFill>
                <a:srgbClr val="3D3D3D"/>
              </a:solidFill>
              <a:effectLst/>
              <a:uLnTx/>
              <a:uFillTx/>
              <a:latin typeface="Corbel" panose="020B0503020204020204" pitchFamily="34" charset="0"/>
              <a:ea typeface="+mn-ea"/>
              <a:cs typeface="+mn-cs"/>
            </a:endParaRPr>
          </a:p>
          <a:p>
            <a:endParaRPr lang="ru-RU" dirty="0"/>
          </a:p>
        </p:txBody>
      </p:sp>
      <p:graphicFrame>
        <p:nvGraphicFramePr>
          <p:cNvPr id="6" name="Объект 5">
            <a:extLst>
              <a:ext uri="{FF2B5EF4-FFF2-40B4-BE49-F238E27FC236}">
                <a16:creationId xmlns:a16="http://schemas.microsoft.com/office/drawing/2014/main" id="{92B27EA8-99BB-ACA8-16CC-07172034140F}"/>
              </a:ext>
            </a:extLst>
          </p:cNvPr>
          <p:cNvGraphicFramePr>
            <a:graphicFrameLocks noGrp="1"/>
          </p:cNvGraphicFramePr>
          <p:nvPr>
            <p:ph sz="half" idx="2"/>
          </p:nvPr>
        </p:nvGraphicFramePr>
        <p:xfrm>
          <a:off x="6188075" y="2227263"/>
          <a:ext cx="542290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9523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5960AD-EFB8-1E05-1EAD-06FAF45A07C0}"/>
              </a:ext>
            </a:extLst>
          </p:cNvPr>
          <p:cNvSpPr>
            <a:spLocks noGrp="1"/>
          </p:cNvSpPr>
          <p:nvPr>
            <p:ph type="title"/>
          </p:nvPr>
        </p:nvSpPr>
        <p:spPr/>
        <p:txBody>
          <a:bodyPr/>
          <a:lstStyle/>
          <a:p>
            <a:pPr algn="ctr"/>
            <a:r>
              <a:rPr lang="ru-RU" dirty="0"/>
              <a:t>Сетевой педсовет</a:t>
            </a:r>
          </a:p>
        </p:txBody>
      </p:sp>
      <p:sp>
        <p:nvSpPr>
          <p:cNvPr id="3" name="Объект 2">
            <a:extLst>
              <a:ext uri="{FF2B5EF4-FFF2-40B4-BE49-F238E27FC236}">
                <a16:creationId xmlns:a16="http://schemas.microsoft.com/office/drawing/2014/main" id="{EC0BC527-B40B-8D9E-040D-68168E615553}"/>
              </a:ext>
            </a:extLst>
          </p:cNvPr>
          <p:cNvSpPr>
            <a:spLocks noGrp="1"/>
          </p:cNvSpPr>
          <p:nvPr>
            <p:ph idx="1"/>
          </p:nvPr>
        </p:nvSpPr>
        <p:spPr>
          <a:xfrm>
            <a:off x="581192" y="2011680"/>
            <a:ext cx="11029615" cy="4501662"/>
          </a:xfrm>
        </p:spPr>
        <p:txBody>
          <a:bodyPr>
            <a:normAutofit fontScale="92500" lnSpcReduction="20000"/>
          </a:bodyPr>
          <a:lstStyle/>
          <a:p>
            <a:endParaRPr lang="ru-RU" sz="2400" b="1" dirty="0">
              <a:effectLst/>
              <a:latin typeface="+mj-lt"/>
              <a:ea typeface="Calibri" panose="020F0502020204030204" pitchFamily="34" charset="0"/>
            </a:endParaRPr>
          </a:p>
          <a:p>
            <a:r>
              <a:rPr lang="ru-RU" sz="2400" b="1" dirty="0">
                <a:effectLst/>
                <a:latin typeface="+mj-lt"/>
                <a:ea typeface="Calibri" panose="020F0502020204030204" pitchFamily="34" charset="0"/>
              </a:rPr>
              <a:t>Формат </a:t>
            </a:r>
            <a:r>
              <a:rPr lang="ru-RU" sz="2400" dirty="0">
                <a:effectLst/>
                <a:latin typeface="+mj-lt"/>
                <a:ea typeface="Calibri" panose="020F0502020204030204" pitchFamily="34" charset="0"/>
              </a:rPr>
              <a:t>проведения: Деловая игра </a:t>
            </a:r>
          </a:p>
          <a:p>
            <a:r>
              <a:rPr lang="ru-RU" sz="2400" b="1" dirty="0">
                <a:latin typeface="+mj-lt"/>
                <a:ea typeface="Calibri" panose="020F0502020204030204" pitchFamily="34" charset="0"/>
              </a:rPr>
              <a:t>Тема</a:t>
            </a:r>
            <a:r>
              <a:rPr lang="ru-RU" sz="2400" dirty="0">
                <a:latin typeface="+mj-lt"/>
                <a:ea typeface="Calibri" panose="020F0502020204030204" pitchFamily="34" charset="0"/>
              </a:rPr>
              <a:t>: </a:t>
            </a:r>
            <a:r>
              <a:rPr lang="ru-RU" sz="2400" dirty="0">
                <a:effectLst/>
                <a:latin typeface="+mj-lt"/>
                <a:ea typeface="Calibri" panose="020F0502020204030204" pitchFamily="34" charset="0"/>
              </a:rPr>
              <a:t>«Сетевой педсовет на тему «Сетевое наставничество школ в муниципальной образовательной системе: проблемы, риски и инновационные находки».</a:t>
            </a:r>
          </a:p>
          <a:p>
            <a:pPr>
              <a:lnSpc>
                <a:spcPct val="115000"/>
              </a:lnSpc>
              <a:spcAft>
                <a:spcPts val="1000"/>
              </a:spcAft>
            </a:pPr>
            <a:r>
              <a:rPr lang="ru-RU" sz="2400" b="1" dirty="0">
                <a:latin typeface="+mj-lt"/>
                <a:ea typeface="Calibri" panose="020F0502020204030204" pitchFamily="34" charset="0"/>
              </a:rPr>
              <a:t>Даты</a:t>
            </a:r>
            <a:r>
              <a:rPr lang="ru-RU" sz="2400" dirty="0">
                <a:latin typeface="+mj-lt"/>
                <a:ea typeface="Calibri" panose="020F0502020204030204" pitchFamily="34" charset="0"/>
              </a:rPr>
              <a:t> проведения: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spcAft>
                <a:spcPts val="1000"/>
              </a:spcAft>
            </a:pPr>
            <a:r>
              <a:rPr lang="ru-RU" sz="2600" dirty="0">
                <a:effectLst/>
                <a:latin typeface="+mj-lt"/>
                <a:ea typeface="Calibri" panose="020F0502020204030204" pitchFamily="34" charset="0"/>
                <a:cs typeface="Times New Roman" panose="02020603050405020304" pitchFamily="18" charset="0"/>
              </a:rPr>
              <a:t>15.11</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 </a:t>
            </a:r>
            <a:r>
              <a:rPr lang="ru-RU" sz="2600" dirty="0">
                <a:effectLst/>
                <a:latin typeface="+mj-lt"/>
                <a:ea typeface="Calibri" panose="020F0502020204030204" pitchFamily="34" charset="0"/>
                <a:cs typeface="Times New Roman" panose="02020603050405020304" pitchFamily="18" charset="0"/>
              </a:rPr>
              <a:t>Северо-Западный ОО;</a:t>
            </a:r>
          </a:p>
          <a:p>
            <a:pPr marL="0" indent="0" algn="just">
              <a:lnSpc>
                <a:spcPct val="120000"/>
              </a:lnSpc>
              <a:spcBef>
                <a:spcPts val="0"/>
              </a:spcBef>
              <a:spcAft>
                <a:spcPts val="1000"/>
              </a:spcAft>
            </a:pPr>
            <a:r>
              <a:rPr lang="ru-RU" sz="2600" dirty="0">
                <a:effectLst/>
                <a:latin typeface="+mj-lt"/>
                <a:ea typeface="Calibri" panose="020F0502020204030204" pitchFamily="34" charset="0"/>
                <a:cs typeface="Times New Roman" panose="02020603050405020304" pitchFamily="18" charset="0"/>
              </a:rPr>
              <a:t>17.11-  Юго-Западный образовательный округ;</a:t>
            </a:r>
          </a:p>
          <a:p>
            <a:pPr marL="0" indent="0" algn="just">
              <a:lnSpc>
                <a:spcPct val="120000"/>
              </a:lnSpc>
              <a:spcBef>
                <a:spcPts val="0"/>
              </a:spcBef>
              <a:spcAft>
                <a:spcPts val="1000"/>
              </a:spcAft>
            </a:pPr>
            <a:r>
              <a:rPr lang="ru-RU" sz="2600" dirty="0">
                <a:effectLst/>
                <a:latin typeface="+mj-lt"/>
                <a:ea typeface="Calibri" panose="020F0502020204030204" pitchFamily="34" charset="0"/>
                <a:cs typeface="Times New Roman" panose="02020603050405020304" pitchFamily="18" charset="0"/>
              </a:rPr>
              <a:t>22.11 – Южный образовательный округ;</a:t>
            </a:r>
          </a:p>
          <a:p>
            <a:pPr marL="0" indent="0" algn="just">
              <a:lnSpc>
                <a:spcPct val="120000"/>
              </a:lnSpc>
              <a:spcBef>
                <a:spcPts val="0"/>
              </a:spcBef>
              <a:spcAft>
                <a:spcPts val="1000"/>
              </a:spcAft>
            </a:pPr>
            <a:r>
              <a:rPr lang="ru-RU" sz="2600" dirty="0">
                <a:effectLst/>
                <a:latin typeface="+mj-lt"/>
                <a:ea typeface="Calibri" panose="020F0502020204030204" pitchFamily="34" charset="0"/>
                <a:cs typeface="Times New Roman" panose="02020603050405020304" pitchFamily="18" charset="0"/>
              </a:rPr>
              <a:t>24.11 – Волховский образовательный округ;</a:t>
            </a:r>
          </a:p>
          <a:p>
            <a:pPr marL="0" indent="0" algn="just">
              <a:lnSpc>
                <a:spcPct val="120000"/>
              </a:lnSpc>
              <a:spcBef>
                <a:spcPts val="0"/>
              </a:spcBef>
            </a:pPr>
            <a:r>
              <a:rPr lang="ru-RU" sz="2600" dirty="0">
                <a:effectLst/>
                <a:latin typeface="+mj-lt"/>
                <a:ea typeface="Calibri" panose="020F0502020204030204" pitchFamily="34" charset="0"/>
              </a:rPr>
              <a:t>29.11 – </a:t>
            </a:r>
            <a:r>
              <a:rPr lang="ru-RU" sz="2600" b="1" dirty="0">
                <a:effectLst/>
                <a:latin typeface="+mj-lt"/>
                <a:ea typeface="Calibri" panose="020F0502020204030204" pitchFamily="34" charset="0"/>
              </a:rPr>
              <a:t>Восточный образовательный округ.</a:t>
            </a:r>
          </a:p>
          <a:p>
            <a:endParaRPr lang="ru-RU" sz="2400" dirty="0">
              <a:latin typeface="+mj-lt"/>
            </a:endParaRPr>
          </a:p>
        </p:txBody>
      </p:sp>
    </p:spTree>
    <p:extLst>
      <p:ext uri="{BB962C8B-B14F-4D97-AF65-F5344CB8AC3E}">
        <p14:creationId xmlns:p14="http://schemas.microsoft.com/office/powerpoint/2010/main" val="226239167"/>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1_Дивиденд">
  <a:themeElements>
    <a:clrScheme name="Дивиденд">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440</TotalTime>
  <Words>2094</Words>
  <Application>Microsoft Office PowerPoint</Application>
  <PresentationFormat>Широкоэкранный</PresentationFormat>
  <Paragraphs>195</Paragraphs>
  <Slides>35</Slides>
  <Notes>3</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35</vt:i4>
      </vt:variant>
    </vt:vector>
  </HeadingPairs>
  <TitlesOfParts>
    <vt:vector size="46" baseType="lpstr">
      <vt:lpstr>Arial</vt:lpstr>
      <vt:lpstr>Calibri</vt:lpstr>
      <vt:lpstr>Calibri Light</vt:lpstr>
      <vt:lpstr>Corbel</vt:lpstr>
      <vt:lpstr>Gill Sans MT</vt:lpstr>
      <vt:lpstr>Times New Roman</vt:lpstr>
      <vt:lpstr>Trebuchet MS</vt:lpstr>
      <vt:lpstr>Wingdings 2</vt:lpstr>
      <vt:lpstr>YS Text</vt:lpstr>
      <vt:lpstr>Дивиденд</vt:lpstr>
      <vt:lpstr>1_Дивиденд</vt:lpstr>
      <vt:lpstr>Управление инновациями в образовательной системе</vt:lpstr>
      <vt:lpstr>Дорожная карта по реализации региональной инновационной программы «Сетевое наставничество…» </vt:lpstr>
      <vt:lpstr>Дорожная карта реализации инновационной программы :2 полугодие</vt:lpstr>
      <vt:lpstr>      Планирование работы </vt:lpstr>
      <vt:lpstr>Треки </vt:lpstr>
      <vt:lpstr>Региональная инновационная программа </vt:lpstr>
      <vt:lpstr>Основные продукты инновационной деятельности</vt:lpstr>
      <vt:lpstr>    Домашнее задание</vt:lpstr>
      <vt:lpstr>Сетевой педсовет</vt:lpstr>
      <vt:lpstr>Инновационная деятельность</vt:lpstr>
      <vt:lpstr>Экспериментальная и инновационная деятельность в сфере образования </vt:lpstr>
      <vt:lpstr>Педагогическая инноватика</vt:lpstr>
      <vt:lpstr>Инновационные процессы</vt:lpstr>
      <vt:lpstr>Понятия педагогической инноватики</vt:lpstr>
      <vt:lpstr>Понятия педагогической инноватики</vt:lpstr>
      <vt:lpstr>Понятия педагогической инноватики</vt:lpstr>
      <vt:lpstr>Классификация Нововведений</vt:lpstr>
      <vt:lpstr>Классификация нововведений</vt:lpstr>
      <vt:lpstr>Классификация нововведений</vt:lpstr>
      <vt:lpstr>Структура инновационного процесса</vt:lpstr>
      <vt:lpstr>Структура инновационного процесса</vt:lpstr>
      <vt:lpstr>Сетевые инновационные команды</vt:lpstr>
      <vt:lpstr>Профессиональная компетентность</vt:lpstr>
      <vt:lpstr>Педагогические и управленческие Команды: готовность к инновационной деятельности</vt:lpstr>
      <vt:lpstr>Инновационное поведение</vt:lpstr>
      <vt:lpstr> Механизмы реализации задач: инновационное развитие образования</vt:lpstr>
      <vt:lpstr>Возможности для представления инновационных продуктов</vt:lpstr>
      <vt:lpstr>Направления Форума в 2022 году</vt:lpstr>
      <vt:lpstr>Направления Форума в 2022 году</vt:lpstr>
      <vt:lpstr>Измененные формулировки направлений Форума в 2022 году</vt:lpstr>
      <vt:lpstr>Новые направления ФОРУМА в 2022 году</vt:lpstr>
      <vt:lpstr>Аспекты содержания проектов «Сетевое наставничество…»  </vt:lpstr>
      <vt:lpstr>Экспертиза: Определение понятия</vt:lpstr>
      <vt:lpstr>Критерии экспертизы образовательных продуктов</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инновациями в образовательной системе</dc:title>
  <dc:creator>Жуковицкая Наталья Николаевна</dc:creator>
  <cp:lastModifiedBy>Жуковицкая Наталья Николаевна</cp:lastModifiedBy>
  <cp:revision>22</cp:revision>
  <dcterms:created xsi:type="dcterms:W3CDTF">2022-09-09T12:22:04Z</dcterms:created>
  <dcterms:modified xsi:type="dcterms:W3CDTF">2022-10-13T07:40:25Z</dcterms:modified>
</cp:coreProperties>
</file>