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7"/>
  </p:notesMasterIdLst>
  <p:sldIdLst>
    <p:sldId id="256" r:id="rId2"/>
    <p:sldId id="274" r:id="rId3"/>
    <p:sldId id="285" r:id="rId4"/>
    <p:sldId id="276" r:id="rId5"/>
    <p:sldId id="278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17B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45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6962ABD-B701-4BAC-B6E0-6EF5AB530810}" type="doc">
      <dgm:prSet loTypeId="urn:microsoft.com/office/officeart/2005/8/layout/orgChart1" loCatId="hierarchy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2DA65062-876B-44F7-9670-9F6EAC739413}">
      <dgm:prSet phldrT="[Текст]" custT="1"/>
      <dgm:spPr>
        <a:solidFill>
          <a:srgbClr val="717BA2"/>
        </a:solidFill>
      </dgm:spPr>
      <dgm:t>
        <a:bodyPr/>
        <a:lstStyle/>
        <a:p>
          <a:r>
            <a:rPr lang="ru-RU" sz="1600" dirty="0" smtClean="0"/>
            <a:t>трехуровневая система нормативных правовых актов действует в сфере  образования </a:t>
          </a:r>
          <a:endParaRPr lang="ru-RU" sz="1600" dirty="0"/>
        </a:p>
      </dgm:t>
    </dgm:pt>
    <dgm:pt modelId="{747A6BAF-6D35-4F51-9514-02BB9D377286}" type="parTrans" cxnId="{756D24D3-0909-44B5-BB83-C0396CCD8FDE}">
      <dgm:prSet/>
      <dgm:spPr/>
      <dgm:t>
        <a:bodyPr/>
        <a:lstStyle/>
        <a:p>
          <a:endParaRPr lang="ru-RU"/>
        </a:p>
      </dgm:t>
    </dgm:pt>
    <dgm:pt modelId="{71078860-87B8-4C0E-8AF9-03F332D4ABF9}" type="sibTrans" cxnId="{756D24D3-0909-44B5-BB83-C0396CCD8FDE}">
      <dgm:prSet/>
      <dgm:spPr/>
      <dgm:t>
        <a:bodyPr/>
        <a:lstStyle/>
        <a:p>
          <a:endParaRPr lang="ru-RU"/>
        </a:p>
      </dgm:t>
    </dgm:pt>
    <dgm:pt modelId="{2FCB6F10-D977-48AF-96E7-E95009ECC5AB}">
      <dgm:prSet phldrT="[Текст]" custT="1"/>
      <dgm:spPr>
        <a:solidFill>
          <a:srgbClr val="717BA2"/>
        </a:solidFill>
      </dgm:spPr>
      <dgm:t>
        <a:bodyPr/>
        <a:lstStyle/>
        <a:p>
          <a:pPr algn="l"/>
          <a:r>
            <a:rPr lang="ru-RU" sz="1600" b="0" i="0" dirty="0" smtClean="0"/>
            <a:t>Федеральный уровень</a:t>
          </a:r>
        </a:p>
        <a:p>
          <a:pPr marL="87313" indent="0" algn="l"/>
          <a:r>
            <a:rPr lang="ru-RU" sz="1400" dirty="0" smtClean="0"/>
            <a:t>Конституция РФ;</a:t>
          </a:r>
        </a:p>
        <a:p>
          <a:pPr marL="87313" indent="0" algn="l"/>
          <a:r>
            <a:rPr lang="ru-RU" sz="1400" dirty="0" smtClean="0"/>
            <a:t>Федеральный закон от 29.12.2012 г. № 273-Ф3 «Об образовании в РФ»;</a:t>
          </a:r>
        </a:p>
        <a:p>
          <a:pPr marL="87313" indent="0" algn="l"/>
          <a:r>
            <a:rPr lang="ru-RU" sz="1400" dirty="0" smtClean="0"/>
            <a:t>Подзаконные акты.</a:t>
          </a:r>
          <a:endParaRPr lang="ru-RU" sz="1400" dirty="0"/>
        </a:p>
      </dgm:t>
    </dgm:pt>
    <dgm:pt modelId="{2FFA1336-FEEF-4867-8EC0-5DF1AD8D65B6}" type="parTrans" cxnId="{597F0511-73C8-4F7C-A284-E7C6DE03D828}">
      <dgm:prSet/>
      <dgm:spPr/>
      <dgm:t>
        <a:bodyPr/>
        <a:lstStyle/>
        <a:p>
          <a:endParaRPr lang="ru-RU"/>
        </a:p>
      </dgm:t>
    </dgm:pt>
    <dgm:pt modelId="{2DC78F53-9737-4CE4-835F-5DB424F0F47F}" type="sibTrans" cxnId="{597F0511-73C8-4F7C-A284-E7C6DE03D828}">
      <dgm:prSet/>
      <dgm:spPr/>
      <dgm:t>
        <a:bodyPr/>
        <a:lstStyle/>
        <a:p>
          <a:endParaRPr lang="ru-RU"/>
        </a:p>
      </dgm:t>
    </dgm:pt>
    <dgm:pt modelId="{3C3732A9-A966-4D92-B577-E1EB2E0F1868}">
      <dgm:prSet phldrT="[Текст]" custT="1"/>
      <dgm:spPr>
        <a:solidFill>
          <a:srgbClr val="717BA2"/>
        </a:solidFill>
      </dgm:spPr>
      <dgm:t>
        <a:bodyPr/>
        <a:lstStyle/>
        <a:p>
          <a:pPr algn="ctr"/>
          <a:r>
            <a:rPr lang="ru-RU" sz="1600" b="0" i="0" dirty="0" smtClean="0"/>
            <a:t>Законодательство муниципального образования</a:t>
          </a:r>
        </a:p>
        <a:p>
          <a:pPr marL="87313" indent="0" algn="l"/>
          <a:r>
            <a:rPr lang="en-US" sz="1400" dirty="0" smtClean="0"/>
            <a:t>распоряжения глав администраций</a:t>
          </a:r>
          <a:r>
            <a:rPr lang="ru-RU" sz="1400" dirty="0" smtClean="0"/>
            <a:t>;</a:t>
          </a:r>
        </a:p>
        <a:p>
          <a:pPr marL="87313" indent="0" algn="l"/>
          <a:r>
            <a:rPr lang="en-US" sz="1400" dirty="0" smtClean="0"/>
            <a:t>приказ</a:t>
          </a:r>
          <a:r>
            <a:rPr lang="ru-RU" sz="1400" dirty="0" smtClean="0"/>
            <a:t>ы</a:t>
          </a:r>
          <a:r>
            <a:rPr lang="en-US" sz="1400" dirty="0" smtClean="0"/>
            <a:t> органов управления образованием</a:t>
          </a:r>
          <a:r>
            <a:rPr lang="ru-RU" sz="1400" dirty="0" smtClean="0"/>
            <a:t> и др.</a:t>
          </a:r>
          <a:endParaRPr lang="ru-RU" sz="1400" dirty="0"/>
        </a:p>
      </dgm:t>
    </dgm:pt>
    <dgm:pt modelId="{82931245-ABF2-4833-B7F2-B750513C15A1}" type="parTrans" cxnId="{A542B819-A6C6-4080-8E78-DD06B3F19E4A}">
      <dgm:prSet/>
      <dgm:spPr/>
      <dgm:t>
        <a:bodyPr/>
        <a:lstStyle/>
        <a:p>
          <a:endParaRPr lang="ru-RU"/>
        </a:p>
      </dgm:t>
    </dgm:pt>
    <dgm:pt modelId="{F7FD1F69-D274-44BC-958A-98D54D99B4EE}" type="sibTrans" cxnId="{A542B819-A6C6-4080-8E78-DD06B3F19E4A}">
      <dgm:prSet/>
      <dgm:spPr/>
      <dgm:t>
        <a:bodyPr/>
        <a:lstStyle/>
        <a:p>
          <a:endParaRPr lang="ru-RU"/>
        </a:p>
      </dgm:t>
    </dgm:pt>
    <dgm:pt modelId="{DDEDAB00-CE78-411F-A7C8-A60355D2A061}">
      <dgm:prSet custT="1"/>
      <dgm:spPr>
        <a:solidFill>
          <a:srgbClr val="717BA2"/>
        </a:solidFill>
      </dgm:spPr>
      <dgm:t>
        <a:bodyPr/>
        <a:lstStyle/>
        <a:p>
          <a:pPr algn="ctr"/>
          <a:r>
            <a:rPr lang="ru-RU" sz="1600" b="0" i="0" dirty="0" smtClean="0"/>
            <a:t>Региональный уровень</a:t>
          </a:r>
        </a:p>
        <a:p>
          <a:pPr marL="87313" indent="0" algn="l"/>
          <a:r>
            <a:rPr lang="en-US" sz="1400" dirty="0" smtClean="0"/>
            <a:t>Областной закон </a:t>
          </a:r>
          <a:r>
            <a:rPr lang="ru-RU" sz="1400" dirty="0" smtClean="0"/>
            <a:t>ЛО </a:t>
          </a:r>
          <a:r>
            <a:rPr lang="en-US" sz="1400" dirty="0" smtClean="0"/>
            <a:t>от 24.02.2014 № 6-оз «Об образовании в Ленинградской области»</a:t>
          </a:r>
          <a:r>
            <a:rPr lang="ru-RU" sz="1400" dirty="0" smtClean="0"/>
            <a:t>;</a:t>
          </a:r>
        </a:p>
        <a:p>
          <a:pPr marL="87313" indent="0" algn="l"/>
          <a:r>
            <a:rPr lang="ru-RU" sz="1400" dirty="0" smtClean="0"/>
            <a:t>Подзаконные акты.</a:t>
          </a:r>
          <a:endParaRPr lang="ru-RU" sz="1400" dirty="0"/>
        </a:p>
      </dgm:t>
    </dgm:pt>
    <dgm:pt modelId="{00A5AFA3-F3CB-4E37-8C33-F9513EE26367}" type="parTrans" cxnId="{5C29D104-B900-4DCD-87F1-CEA317F52692}">
      <dgm:prSet/>
      <dgm:spPr/>
      <dgm:t>
        <a:bodyPr/>
        <a:lstStyle/>
        <a:p>
          <a:endParaRPr lang="ru-RU"/>
        </a:p>
      </dgm:t>
    </dgm:pt>
    <dgm:pt modelId="{C3C1D0FF-3A90-435A-97B5-DC27162AC734}" type="sibTrans" cxnId="{5C29D104-B900-4DCD-87F1-CEA317F52692}">
      <dgm:prSet/>
      <dgm:spPr/>
      <dgm:t>
        <a:bodyPr/>
        <a:lstStyle/>
        <a:p>
          <a:endParaRPr lang="ru-RU"/>
        </a:p>
      </dgm:t>
    </dgm:pt>
    <dgm:pt modelId="{C51282F2-AE7D-430C-A0E3-07C0E904C9DF}" type="pres">
      <dgm:prSet presAssocID="{26962ABD-B701-4BAC-B6E0-6EF5AB53081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47F3ACA8-82E9-452C-BE5D-C1C4DC02A8DC}" type="pres">
      <dgm:prSet presAssocID="{2DA65062-876B-44F7-9670-9F6EAC739413}" presName="hierRoot1" presStyleCnt="0">
        <dgm:presLayoutVars>
          <dgm:hierBranch val="init"/>
        </dgm:presLayoutVars>
      </dgm:prSet>
      <dgm:spPr/>
    </dgm:pt>
    <dgm:pt modelId="{62991C7C-53BF-4809-AB1E-CAFE315758E9}" type="pres">
      <dgm:prSet presAssocID="{2DA65062-876B-44F7-9670-9F6EAC739413}" presName="rootComposite1" presStyleCnt="0"/>
      <dgm:spPr/>
    </dgm:pt>
    <dgm:pt modelId="{EC6DF923-C9C9-47DC-BB3E-C47B47395EA1}" type="pres">
      <dgm:prSet presAssocID="{2DA65062-876B-44F7-9670-9F6EAC739413}" presName="rootText1" presStyleLbl="node0" presStyleIdx="0" presStyleCnt="1" custScaleX="185682" custScaleY="8336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DC0547F-304A-4417-A621-3B5AD4548FC7}" type="pres">
      <dgm:prSet presAssocID="{2DA65062-876B-44F7-9670-9F6EAC739413}" presName="rootConnector1" presStyleLbl="node1" presStyleIdx="0" presStyleCnt="0"/>
      <dgm:spPr/>
      <dgm:t>
        <a:bodyPr/>
        <a:lstStyle/>
        <a:p>
          <a:endParaRPr lang="ru-RU"/>
        </a:p>
      </dgm:t>
    </dgm:pt>
    <dgm:pt modelId="{C543BCEC-9F6A-4F34-A861-F5E63FA89D84}" type="pres">
      <dgm:prSet presAssocID="{2DA65062-876B-44F7-9670-9F6EAC739413}" presName="hierChild2" presStyleCnt="0"/>
      <dgm:spPr/>
    </dgm:pt>
    <dgm:pt modelId="{318CB341-A010-4A46-8491-FB7027616AC1}" type="pres">
      <dgm:prSet presAssocID="{2FFA1336-FEEF-4867-8EC0-5DF1AD8D65B6}" presName="Name37" presStyleLbl="parChTrans1D2" presStyleIdx="0" presStyleCnt="3"/>
      <dgm:spPr/>
      <dgm:t>
        <a:bodyPr/>
        <a:lstStyle/>
        <a:p>
          <a:endParaRPr lang="ru-RU"/>
        </a:p>
      </dgm:t>
    </dgm:pt>
    <dgm:pt modelId="{81E4D500-E430-4473-929C-EDC2F969023F}" type="pres">
      <dgm:prSet presAssocID="{2FCB6F10-D977-48AF-96E7-E95009ECC5AB}" presName="hierRoot2" presStyleCnt="0">
        <dgm:presLayoutVars>
          <dgm:hierBranch val="init"/>
        </dgm:presLayoutVars>
      </dgm:prSet>
      <dgm:spPr/>
    </dgm:pt>
    <dgm:pt modelId="{0FA37E73-4F10-409D-9201-60E214A4592D}" type="pres">
      <dgm:prSet presAssocID="{2FCB6F10-D977-48AF-96E7-E95009ECC5AB}" presName="rootComposite" presStyleCnt="0"/>
      <dgm:spPr/>
    </dgm:pt>
    <dgm:pt modelId="{E9CEED5A-3333-49F5-B06C-4D45E109E451}" type="pres">
      <dgm:prSet presAssocID="{2FCB6F10-D977-48AF-96E7-E95009ECC5AB}" presName="rootText" presStyleLbl="node2" presStyleIdx="0" presStyleCnt="3" custScaleY="16781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E1970BB-3084-422E-9F5D-4D42F885BE26}" type="pres">
      <dgm:prSet presAssocID="{2FCB6F10-D977-48AF-96E7-E95009ECC5AB}" presName="rootConnector" presStyleLbl="node2" presStyleIdx="0" presStyleCnt="3"/>
      <dgm:spPr/>
      <dgm:t>
        <a:bodyPr/>
        <a:lstStyle/>
        <a:p>
          <a:endParaRPr lang="ru-RU"/>
        </a:p>
      </dgm:t>
    </dgm:pt>
    <dgm:pt modelId="{9D14CA85-14C6-44C7-97B4-B6E50218EDA8}" type="pres">
      <dgm:prSet presAssocID="{2FCB6F10-D977-48AF-96E7-E95009ECC5AB}" presName="hierChild4" presStyleCnt="0"/>
      <dgm:spPr/>
    </dgm:pt>
    <dgm:pt modelId="{9D0EDC70-CF04-4D47-817D-4BB188809C9F}" type="pres">
      <dgm:prSet presAssocID="{2FCB6F10-D977-48AF-96E7-E95009ECC5AB}" presName="hierChild5" presStyleCnt="0"/>
      <dgm:spPr/>
    </dgm:pt>
    <dgm:pt modelId="{1D89965B-E433-42F7-B426-027E151B93AE}" type="pres">
      <dgm:prSet presAssocID="{00A5AFA3-F3CB-4E37-8C33-F9513EE26367}" presName="Name37" presStyleLbl="parChTrans1D2" presStyleIdx="1" presStyleCnt="3"/>
      <dgm:spPr/>
      <dgm:t>
        <a:bodyPr/>
        <a:lstStyle/>
        <a:p>
          <a:endParaRPr lang="ru-RU"/>
        </a:p>
      </dgm:t>
    </dgm:pt>
    <dgm:pt modelId="{2102319D-04F9-4215-A913-4D1CF06A7F4A}" type="pres">
      <dgm:prSet presAssocID="{DDEDAB00-CE78-411F-A7C8-A60355D2A061}" presName="hierRoot2" presStyleCnt="0">
        <dgm:presLayoutVars>
          <dgm:hierBranch val="init"/>
        </dgm:presLayoutVars>
      </dgm:prSet>
      <dgm:spPr/>
    </dgm:pt>
    <dgm:pt modelId="{B8D8EF66-D418-4E10-B5CB-56F7F3F582A2}" type="pres">
      <dgm:prSet presAssocID="{DDEDAB00-CE78-411F-A7C8-A60355D2A061}" presName="rootComposite" presStyleCnt="0"/>
      <dgm:spPr/>
    </dgm:pt>
    <dgm:pt modelId="{B2AE49AF-4F72-4213-BF57-4AE9DF666A2B}" type="pres">
      <dgm:prSet presAssocID="{DDEDAB00-CE78-411F-A7C8-A60355D2A061}" presName="rootText" presStyleLbl="node2" presStyleIdx="1" presStyleCnt="3" custScaleY="16781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4159D93-7E05-44EB-807F-586D6B948F3C}" type="pres">
      <dgm:prSet presAssocID="{DDEDAB00-CE78-411F-A7C8-A60355D2A061}" presName="rootConnector" presStyleLbl="node2" presStyleIdx="1" presStyleCnt="3"/>
      <dgm:spPr/>
      <dgm:t>
        <a:bodyPr/>
        <a:lstStyle/>
        <a:p>
          <a:endParaRPr lang="ru-RU"/>
        </a:p>
      </dgm:t>
    </dgm:pt>
    <dgm:pt modelId="{0047342E-725B-4FD9-A088-40AD4349A751}" type="pres">
      <dgm:prSet presAssocID="{DDEDAB00-CE78-411F-A7C8-A60355D2A061}" presName="hierChild4" presStyleCnt="0"/>
      <dgm:spPr/>
    </dgm:pt>
    <dgm:pt modelId="{1F36D95D-B073-4936-B0F3-8B04170B53D0}" type="pres">
      <dgm:prSet presAssocID="{DDEDAB00-CE78-411F-A7C8-A60355D2A061}" presName="hierChild5" presStyleCnt="0"/>
      <dgm:spPr/>
    </dgm:pt>
    <dgm:pt modelId="{6C1806CE-CD15-4CDA-9FA0-2216DD681ABC}" type="pres">
      <dgm:prSet presAssocID="{82931245-ABF2-4833-B7F2-B750513C15A1}" presName="Name37" presStyleLbl="parChTrans1D2" presStyleIdx="2" presStyleCnt="3"/>
      <dgm:spPr/>
      <dgm:t>
        <a:bodyPr/>
        <a:lstStyle/>
        <a:p>
          <a:endParaRPr lang="ru-RU"/>
        </a:p>
      </dgm:t>
    </dgm:pt>
    <dgm:pt modelId="{2AAE3FBE-36B1-41B2-A1BA-CF7DE4246D14}" type="pres">
      <dgm:prSet presAssocID="{3C3732A9-A966-4D92-B577-E1EB2E0F1868}" presName="hierRoot2" presStyleCnt="0">
        <dgm:presLayoutVars>
          <dgm:hierBranch val="init"/>
        </dgm:presLayoutVars>
      </dgm:prSet>
      <dgm:spPr/>
    </dgm:pt>
    <dgm:pt modelId="{BB1A7167-8509-4BF9-87F3-0499D14F30ED}" type="pres">
      <dgm:prSet presAssocID="{3C3732A9-A966-4D92-B577-E1EB2E0F1868}" presName="rootComposite" presStyleCnt="0"/>
      <dgm:spPr/>
    </dgm:pt>
    <dgm:pt modelId="{91BEAEEE-9638-4693-8AF7-245A7FE3B312}" type="pres">
      <dgm:prSet presAssocID="{3C3732A9-A966-4D92-B577-E1EB2E0F1868}" presName="rootText" presStyleLbl="node2" presStyleIdx="2" presStyleCnt="3" custScaleY="16781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0570187-9F1E-4AD3-B8CB-BCD0988AE7D6}" type="pres">
      <dgm:prSet presAssocID="{3C3732A9-A966-4D92-B577-E1EB2E0F1868}" presName="rootConnector" presStyleLbl="node2" presStyleIdx="2" presStyleCnt="3"/>
      <dgm:spPr/>
      <dgm:t>
        <a:bodyPr/>
        <a:lstStyle/>
        <a:p>
          <a:endParaRPr lang="ru-RU"/>
        </a:p>
      </dgm:t>
    </dgm:pt>
    <dgm:pt modelId="{D67A7BBB-DD92-4DE4-89BA-23453ECE4B9E}" type="pres">
      <dgm:prSet presAssocID="{3C3732A9-A966-4D92-B577-E1EB2E0F1868}" presName="hierChild4" presStyleCnt="0"/>
      <dgm:spPr/>
    </dgm:pt>
    <dgm:pt modelId="{9EB8F41B-925D-4C08-B6E0-9BF0CC8C0E4A}" type="pres">
      <dgm:prSet presAssocID="{3C3732A9-A966-4D92-B577-E1EB2E0F1868}" presName="hierChild5" presStyleCnt="0"/>
      <dgm:spPr/>
    </dgm:pt>
    <dgm:pt modelId="{99BCC1DC-20CF-4E40-B509-37E603247B68}" type="pres">
      <dgm:prSet presAssocID="{2DA65062-876B-44F7-9670-9F6EAC739413}" presName="hierChild3" presStyleCnt="0"/>
      <dgm:spPr/>
    </dgm:pt>
  </dgm:ptLst>
  <dgm:cxnLst>
    <dgm:cxn modelId="{94944668-51CB-4FE3-ADA1-9E1077170AF8}" type="presOf" srcId="{2FCB6F10-D977-48AF-96E7-E95009ECC5AB}" destId="{E9CEED5A-3333-49F5-B06C-4D45E109E451}" srcOrd="0" destOrd="0" presId="urn:microsoft.com/office/officeart/2005/8/layout/orgChart1"/>
    <dgm:cxn modelId="{06C185F7-0BD5-4C12-B57B-BC87025DCA6D}" type="presOf" srcId="{82931245-ABF2-4833-B7F2-B750513C15A1}" destId="{6C1806CE-CD15-4CDA-9FA0-2216DD681ABC}" srcOrd="0" destOrd="0" presId="urn:microsoft.com/office/officeart/2005/8/layout/orgChart1"/>
    <dgm:cxn modelId="{AECAE41B-1E7F-491B-9DDE-B5911F9301B4}" type="presOf" srcId="{26962ABD-B701-4BAC-B6E0-6EF5AB530810}" destId="{C51282F2-AE7D-430C-A0E3-07C0E904C9DF}" srcOrd="0" destOrd="0" presId="urn:microsoft.com/office/officeart/2005/8/layout/orgChart1"/>
    <dgm:cxn modelId="{01F151A2-6532-4475-B6F6-7038EE300798}" type="presOf" srcId="{2DA65062-876B-44F7-9670-9F6EAC739413}" destId="{5DC0547F-304A-4417-A621-3B5AD4548FC7}" srcOrd="1" destOrd="0" presId="urn:microsoft.com/office/officeart/2005/8/layout/orgChart1"/>
    <dgm:cxn modelId="{597F0511-73C8-4F7C-A284-E7C6DE03D828}" srcId="{2DA65062-876B-44F7-9670-9F6EAC739413}" destId="{2FCB6F10-D977-48AF-96E7-E95009ECC5AB}" srcOrd="0" destOrd="0" parTransId="{2FFA1336-FEEF-4867-8EC0-5DF1AD8D65B6}" sibTransId="{2DC78F53-9737-4CE4-835F-5DB424F0F47F}"/>
    <dgm:cxn modelId="{A542B819-A6C6-4080-8E78-DD06B3F19E4A}" srcId="{2DA65062-876B-44F7-9670-9F6EAC739413}" destId="{3C3732A9-A966-4D92-B577-E1EB2E0F1868}" srcOrd="2" destOrd="0" parTransId="{82931245-ABF2-4833-B7F2-B750513C15A1}" sibTransId="{F7FD1F69-D274-44BC-958A-98D54D99B4EE}"/>
    <dgm:cxn modelId="{ABC203BE-683F-4F80-AEB6-59320ECEA171}" type="presOf" srcId="{3C3732A9-A966-4D92-B577-E1EB2E0F1868}" destId="{91BEAEEE-9638-4693-8AF7-245A7FE3B312}" srcOrd="0" destOrd="0" presId="urn:microsoft.com/office/officeart/2005/8/layout/orgChart1"/>
    <dgm:cxn modelId="{9E578D12-EC78-47BB-9BD4-7A209A86B388}" type="presOf" srcId="{3C3732A9-A966-4D92-B577-E1EB2E0F1868}" destId="{00570187-9F1E-4AD3-B8CB-BCD0988AE7D6}" srcOrd="1" destOrd="0" presId="urn:microsoft.com/office/officeart/2005/8/layout/orgChart1"/>
    <dgm:cxn modelId="{77B5FF54-B510-4BBD-B221-4BFF48117F54}" type="presOf" srcId="{DDEDAB00-CE78-411F-A7C8-A60355D2A061}" destId="{54159D93-7E05-44EB-807F-586D6B948F3C}" srcOrd="1" destOrd="0" presId="urn:microsoft.com/office/officeart/2005/8/layout/orgChart1"/>
    <dgm:cxn modelId="{5C29D104-B900-4DCD-87F1-CEA317F52692}" srcId="{2DA65062-876B-44F7-9670-9F6EAC739413}" destId="{DDEDAB00-CE78-411F-A7C8-A60355D2A061}" srcOrd="1" destOrd="0" parTransId="{00A5AFA3-F3CB-4E37-8C33-F9513EE26367}" sibTransId="{C3C1D0FF-3A90-435A-97B5-DC27162AC734}"/>
    <dgm:cxn modelId="{861564BF-6135-4365-BB17-530279F08D99}" type="presOf" srcId="{00A5AFA3-F3CB-4E37-8C33-F9513EE26367}" destId="{1D89965B-E433-42F7-B426-027E151B93AE}" srcOrd="0" destOrd="0" presId="urn:microsoft.com/office/officeart/2005/8/layout/orgChart1"/>
    <dgm:cxn modelId="{D7A0D0A5-969B-48D0-BBB5-3556F44B5860}" type="presOf" srcId="{2FFA1336-FEEF-4867-8EC0-5DF1AD8D65B6}" destId="{318CB341-A010-4A46-8491-FB7027616AC1}" srcOrd="0" destOrd="0" presId="urn:microsoft.com/office/officeart/2005/8/layout/orgChart1"/>
    <dgm:cxn modelId="{3170D4FE-2E97-4ED6-BDCB-64CA8D92D5B1}" type="presOf" srcId="{2FCB6F10-D977-48AF-96E7-E95009ECC5AB}" destId="{3E1970BB-3084-422E-9F5D-4D42F885BE26}" srcOrd="1" destOrd="0" presId="urn:microsoft.com/office/officeart/2005/8/layout/orgChart1"/>
    <dgm:cxn modelId="{3F206B96-0C28-43CA-A469-565298034C54}" type="presOf" srcId="{DDEDAB00-CE78-411F-A7C8-A60355D2A061}" destId="{B2AE49AF-4F72-4213-BF57-4AE9DF666A2B}" srcOrd="0" destOrd="0" presId="urn:microsoft.com/office/officeart/2005/8/layout/orgChart1"/>
    <dgm:cxn modelId="{7714C2EA-8992-4BA3-B52E-F30C418B7CBC}" type="presOf" srcId="{2DA65062-876B-44F7-9670-9F6EAC739413}" destId="{EC6DF923-C9C9-47DC-BB3E-C47B47395EA1}" srcOrd="0" destOrd="0" presId="urn:microsoft.com/office/officeart/2005/8/layout/orgChart1"/>
    <dgm:cxn modelId="{756D24D3-0909-44B5-BB83-C0396CCD8FDE}" srcId="{26962ABD-B701-4BAC-B6E0-6EF5AB530810}" destId="{2DA65062-876B-44F7-9670-9F6EAC739413}" srcOrd="0" destOrd="0" parTransId="{747A6BAF-6D35-4F51-9514-02BB9D377286}" sibTransId="{71078860-87B8-4C0E-8AF9-03F332D4ABF9}"/>
    <dgm:cxn modelId="{37EEBB68-5736-4EE3-B26F-2208FD054E44}" type="presParOf" srcId="{C51282F2-AE7D-430C-A0E3-07C0E904C9DF}" destId="{47F3ACA8-82E9-452C-BE5D-C1C4DC02A8DC}" srcOrd="0" destOrd="0" presId="urn:microsoft.com/office/officeart/2005/8/layout/orgChart1"/>
    <dgm:cxn modelId="{DFD6B85E-9B72-4988-9066-BFEA26501083}" type="presParOf" srcId="{47F3ACA8-82E9-452C-BE5D-C1C4DC02A8DC}" destId="{62991C7C-53BF-4809-AB1E-CAFE315758E9}" srcOrd="0" destOrd="0" presId="urn:microsoft.com/office/officeart/2005/8/layout/orgChart1"/>
    <dgm:cxn modelId="{9C7D416C-99EA-4F03-A054-788C92D64A6B}" type="presParOf" srcId="{62991C7C-53BF-4809-AB1E-CAFE315758E9}" destId="{EC6DF923-C9C9-47DC-BB3E-C47B47395EA1}" srcOrd="0" destOrd="0" presId="urn:microsoft.com/office/officeart/2005/8/layout/orgChart1"/>
    <dgm:cxn modelId="{328C2CB7-68D1-4EE5-9E8C-E89BCA6AA294}" type="presParOf" srcId="{62991C7C-53BF-4809-AB1E-CAFE315758E9}" destId="{5DC0547F-304A-4417-A621-3B5AD4548FC7}" srcOrd="1" destOrd="0" presId="urn:microsoft.com/office/officeart/2005/8/layout/orgChart1"/>
    <dgm:cxn modelId="{77DCF67B-C655-48C8-8D67-5465DEC7C37B}" type="presParOf" srcId="{47F3ACA8-82E9-452C-BE5D-C1C4DC02A8DC}" destId="{C543BCEC-9F6A-4F34-A861-F5E63FA89D84}" srcOrd="1" destOrd="0" presId="urn:microsoft.com/office/officeart/2005/8/layout/orgChart1"/>
    <dgm:cxn modelId="{B8D16564-283A-479A-8C60-757F6628E882}" type="presParOf" srcId="{C543BCEC-9F6A-4F34-A861-F5E63FA89D84}" destId="{318CB341-A010-4A46-8491-FB7027616AC1}" srcOrd="0" destOrd="0" presId="urn:microsoft.com/office/officeart/2005/8/layout/orgChart1"/>
    <dgm:cxn modelId="{312DD140-AA8B-4F9D-8928-38201D1EB2AC}" type="presParOf" srcId="{C543BCEC-9F6A-4F34-A861-F5E63FA89D84}" destId="{81E4D500-E430-4473-929C-EDC2F969023F}" srcOrd="1" destOrd="0" presId="urn:microsoft.com/office/officeart/2005/8/layout/orgChart1"/>
    <dgm:cxn modelId="{73F4193F-4937-450C-9FE4-A8CF273FDE9E}" type="presParOf" srcId="{81E4D500-E430-4473-929C-EDC2F969023F}" destId="{0FA37E73-4F10-409D-9201-60E214A4592D}" srcOrd="0" destOrd="0" presId="urn:microsoft.com/office/officeart/2005/8/layout/orgChart1"/>
    <dgm:cxn modelId="{0748D627-E327-4E9E-A078-56C5288AC8D8}" type="presParOf" srcId="{0FA37E73-4F10-409D-9201-60E214A4592D}" destId="{E9CEED5A-3333-49F5-B06C-4D45E109E451}" srcOrd="0" destOrd="0" presId="urn:microsoft.com/office/officeart/2005/8/layout/orgChart1"/>
    <dgm:cxn modelId="{18C2E9E5-4510-4ED9-B2B7-567EDAFED040}" type="presParOf" srcId="{0FA37E73-4F10-409D-9201-60E214A4592D}" destId="{3E1970BB-3084-422E-9F5D-4D42F885BE26}" srcOrd="1" destOrd="0" presId="urn:microsoft.com/office/officeart/2005/8/layout/orgChart1"/>
    <dgm:cxn modelId="{E8F20A04-A3AB-422C-8C62-78F509536DC0}" type="presParOf" srcId="{81E4D500-E430-4473-929C-EDC2F969023F}" destId="{9D14CA85-14C6-44C7-97B4-B6E50218EDA8}" srcOrd="1" destOrd="0" presId="urn:microsoft.com/office/officeart/2005/8/layout/orgChart1"/>
    <dgm:cxn modelId="{75A6B017-B7F4-4B38-98C2-7378C2983127}" type="presParOf" srcId="{81E4D500-E430-4473-929C-EDC2F969023F}" destId="{9D0EDC70-CF04-4D47-817D-4BB188809C9F}" srcOrd="2" destOrd="0" presId="urn:microsoft.com/office/officeart/2005/8/layout/orgChart1"/>
    <dgm:cxn modelId="{9A2F94BD-634F-474C-8232-3C653F649770}" type="presParOf" srcId="{C543BCEC-9F6A-4F34-A861-F5E63FA89D84}" destId="{1D89965B-E433-42F7-B426-027E151B93AE}" srcOrd="2" destOrd="0" presId="urn:microsoft.com/office/officeart/2005/8/layout/orgChart1"/>
    <dgm:cxn modelId="{C53B18F4-C525-494B-8A5F-0E537E48E3F6}" type="presParOf" srcId="{C543BCEC-9F6A-4F34-A861-F5E63FA89D84}" destId="{2102319D-04F9-4215-A913-4D1CF06A7F4A}" srcOrd="3" destOrd="0" presId="urn:microsoft.com/office/officeart/2005/8/layout/orgChart1"/>
    <dgm:cxn modelId="{EB7F6924-B15C-4537-9C90-9220D0515C85}" type="presParOf" srcId="{2102319D-04F9-4215-A913-4D1CF06A7F4A}" destId="{B8D8EF66-D418-4E10-B5CB-56F7F3F582A2}" srcOrd="0" destOrd="0" presId="urn:microsoft.com/office/officeart/2005/8/layout/orgChart1"/>
    <dgm:cxn modelId="{F52878C4-F2D5-401E-AD2D-5CA6586BAFD5}" type="presParOf" srcId="{B8D8EF66-D418-4E10-B5CB-56F7F3F582A2}" destId="{B2AE49AF-4F72-4213-BF57-4AE9DF666A2B}" srcOrd="0" destOrd="0" presId="urn:microsoft.com/office/officeart/2005/8/layout/orgChart1"/>
    <dgm:cxn modelId="{EE886F3A-1BDC-4101-B243-A8FAF50D9148}" type="presParOf" srcId="{B8D8EF66-D418-4E10-B5CB-56F7F3F582A2}" destId="{54159D93-7E05-44EB-807F-586D6B948F3C}" srcOrd="1" destOrd="0" presId="urn:microsoft.com/office/officeart/2005/8/layout/orgChart1"/>
    <dgm:cxn modelId="{CF5F80EF-9626-4324-965B-0CFEFCF904B2}" type="presParOf" srcId="{2102319D-04F9-4215-A913-4D1CF06A7F4A}" destId="{0047342E-725B-4FD9-A088-40AD4349A751}" srcOrd="1" destOrd="0" presId="urn:microsoft.com/office/officeart/2005/8/layout/orgChart1"/>
    <dgm:cxn modelId="{2BFEC3A4-4579-4036-8CDB-5051CBD2C1D0}" type="presParOf" srcId="{2102319D-04F9-4215-A913-4D1CF06A7F4A}" destId="{1F36D95D-B073-4936-B0F3-8B04170B53D0}" srcOrd="2" destOrd="0" presId="urn:microsoft.com/office/officeart/2005/8/layout/orgChart1"/>
    <dgm:cxn modelId="{9653DCBC-BC22-428E-B021-68392B0AE237}" type="presParOf" srcId="{C543BCEC-9F6A-4F34-A861-F5E63FA89D84}" destId="{6C1806CE-CD15-4CDA-9FA0-2216DD681ABC}" srcOrd="4" destOrd="0" presId="urn:microsoft.com/office/officeart/2005/8/layout/orgChart1"/>
    <dgm:cxn modelId="{86C243A1-10CE-445B-AD8D-835BBC014CED}" type="presParOf" srcId="{C543BCEC-9F6A-4F34-A861-F5E63FA89D84}" destId="{2AAE3FBE-36B1-41B2-A1BA-CF7DE4246D14}" srcOrd="5" destOrd="0" presId="urn:microsoft.com/office/officeart/2005/8/layout/orgChart1"/>
    <dgm:cxn modelId="{FA35348E-67B4-40E4-BA4E-C898DDC1E043}" type="presParOf" srcId="{2AAE3FBE-36B1-41B2-A1BA-CF7DE4246D14}" destId="{BB1A7167-8509-4BF9-87F3-0499D14F30ED}" srcOrd="0" destOrd="0" presId="urn:microsoft.com/office/officeart/2005/8/layout/orgChart1"/>
    <dgm:cxn modelId="{8061FE8B-4FA2-4B64-83EE-641E5FD76961}" type="presParOf" srcId="{BB1A7167-8509-4BF9-87F3-0499D14F30ED}" destId="{91BEAEEE-9638-4693-8AF7-245A7FE3B312}" srcOrd="0" destOrd="0" presId="urn:microsoft.com/office/officeart/2005/8/layout/orgChart1"/>
    <dgm:cxn modelId="{9E419FB0-C7F7-4863-836C-6A31B5D2BA79}" type="presParOf" srcId="{BB1A7167-8509-4BF9-87F3-0499D14F30ED}" destId="{00570187-9F1E-4AD3-B8CB-BCD0988AE7D6}" srcOrd="1" destOrd="0" presId="urn:microsoft.com/office/officeart/2005/8/layout/orgChart1"/>
    <dgm:cxn modelId="{BE98C4B0-8303-4535-87F5-F31341C1BB12}" type="presParOf" srcId="{2AAE3FBE-36B1-41B2-A1BA-CF7DE4246D14}" destId="{D67A7BBB-DD92-4DE4-89BA-23453ECE4B9E}" srcOrd="1" destOrd="0" presId="urn:microsoft.com/office/officeart/2005/8/layout/orgChart1"/>
    <dgm:cxn modelId="{B8850AE6-5E41-4A12-A8B5-568D900D0BE4}" type="presParOf" srcId="{2AAE3FBE-36B1-41B2-A1BA-CF7DE4246D14}" destId="{9EB8F41B-925D-4C08-B6E0-9BF0CC8C0E4A}" srcOrd="2" destOrd="0" presId="urn:microsoft.com/office/officeart/2005/8/layout/orgChart1"/>
    <dgm:cxn modelId="{BB556C2A-E475-4A4E-8F64-AF4826DD85BA}" type="presParOf" srcId="{47F3ACA8-82E9-452C-BE5D-C1C4DC02A8DC}" destId="{99BCC1DC-20CF-4E40-B509-37E603247B6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73038FB-8533-428C-909A-DE66E3259237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D4E84E3C-4CA3-45EE-90DD-9EA80FD94FAC}">
      <dgm:prSet phldrT="[Текст]"/>
      <dgm:spPr/>
      <dgm:t>
        <a:bodyPr/>
        <a:lstStyle/>
        <a:p>
          <a:r>
            <a:rPr lang="ru-RU" dirty="0" smtClean="0"/>
            <a:t>отсутствует комплексная работа</a:t>
          </a:r>
          <a:endParaRPr lang="ru-RU" dirty="0"/>
        </a:p>
      </dgm:t>
    </dgm:pt>
    <dgm:pt modelId="{4045E189-DDAA-4EF5-990A-15E6771F3D85}" type="parTrans" cxnId="{25A4B8AC-972D-407D-B5A0-EE5B4F48D524}">
      <dgm:prSet/>
      <dgm:spPr/>
      <dgm:t>
        <a:bodyPr/>
        <a:lstStyle/>
        <a:p>
          <a:endParaRPr lang="ru-RU"/>
        </a:p>
      </dgm:t>
    </dgm:pt>
    <dgm:pt modelId="{5A910579-0A5E-469A-B854-1DD945F8C223}" type="sibTrans" cxnId="{25A4B8AC-972D-407D-B5A0-EE5B4F48D524}">
      <dgm:prSet/>
      <dgm:spPr/>
      <dgm:t>
        <a:bodyPr/>
        <a:lstStyle/>
        <a:p>
          <a:endParaRPr lang="ru-RU"/>
        </a:p>
      </dgm:t>
    </dgm:pt>
    <dgm:pt modelId="{21C75581-E603-42DA-8725-6B626908D519}">
      <dgm:prSet phldrT="[Текст]"/>
      <dgm:spPr/>
      <dgm:t>
        <a:bodyPr/>
        <a:lstStyle/>
        <a:p>
          <a:r>
            <a:rPr lang="ru-RU" dirty="0" smtClean="0"/>
            <a:t>Низкая информационная составляющая</a:t>
          </a:r>
          <a:endParaRPr lang="ru-RU" dirty="0"/>
        </a:p>
      </dgm:t>
    </dgm:pt>
    <dgm:pt modelId="{BE1B9F8A-26D6-42D6-8A88-4063CF8EAC84}" type="parTrans" cxnId="{998F022E-A0C3-4D8C-8733-84277BBC6908}">
      <dgm:prSet/>
      <dgm:spPr/>
      <dgm:t>
        <a:bodyPr/>
        <a:lstStyle/>
        <a:p>
          <a:endParaRPr lang="ru-RU"/>
        </a:p>
      </dgm:t>
    </dgm:pt>
    <dgm:pt modelId="{2EF49CA6-5A30-4F56-B0A0-D885417776AC}" type="sibTrans" cxnId="{998F022E-A0C3-4D8C-8733-84277BBC6908}">
      <dgm:prSet/>
      <dgm:spPr/>
      <dgm:t>
        <a:bodyPr/>
        <a:lstStyle/>
        <a:p>
          <a:endParaRPr lang="ru-RU"/>
        </a:p>
      </dgm:t>
    </dgm:pt>
    <dgm:pt modelId="{AB65A975-6486-4AD6-AFA9-72C0DD8F8127}">
      <dgm:prSet phldrT="[Текст]"/>
      <dgm:spPr/>
      <dgm:t>
        <a:bodyPr/>
        <a:lstStyle/>
        <a:p>
          <a:r>
            <a:rPr lang="ru-RU" dirty="0" smtClean="0"/>
            <a:t>Работа с нормативной базой «узкой» группой</a:t>
          </a:r>
          <a:endParaRPr lang="ru-RU" dirty="0"/>
        </a:p>
      </dgm:t>
    </dgm:pt>
    <dgm:pt modelId="{D947C93C-3866-4DB0-AC12-ACBB5CF06D4C}" type="parTrans" cxnId="{5C568E5F-A358-4858-ACEE-92ECD4F5B174}">
      <dgm:prSet/>
      <dgm:spPr/>
      <dgm:t>
        <a:bodyPr/>
        <a:lstStyle/>
        <a:p>
          <a:endParaRPr lang="ru-RU"/>
        </a:p>
      </dgm:t>
    </dgm:pt>
    <dgm:pt modelId="{E18C27B5-3167-4EC7-AC70-10DE15CAA950}" type="sibTrans" cxnId="{5C568E5F-A358-4858-ACEE-92ECD4F5B174}">
      <dgm:prSet/>
      <dgm:spPr/>
      <dgm:t>
        <a:bodyPr/>
        <a:lstStyle/>
        <a:p>
          <a:endParaRPr lang="ru-RU"/>
        </a:p>
      </dgm:t>
    </dgm:pt>
    <dgm:pt modelId="{B1EFC5C0-4A03-4605-B14D-558C2329A3D7}">
      <dgm:prSet phldrT="[Текст]"/>
      <dgm:spPr/>
      <dgm:t>
        <a:bodyPr/>
        <a:lstStyle/>
        <a:p>
          <a:r>
            <a:rPr lang="ru-RU" dirty="0" smtClean="0"/>
            <a:t>Отсутствие информированности родителей</a:t>
          </a:r>
          <a:endParaRPr lang="ru-RU" dirty="0"/>
        </a:p>
      </dgm:t>
    </dgm:pt>
    <dgm:pt modelId="{F9E1C158-CEF8-485B-BA75-7D2E0C3A7D0D}" type="parTrans" cxnId="{8DFB437C-DF36-4A3B-A950-C40CC2772BA9}">
      <dgm:prSet/>
      <dgm:spPr/>
      <dgm:t>
        <a:bodyPr/>
        <a:lstStyle/>
        <a:p>
          <a:endParaRPr lang="ru-RU"/>
        </a:p>
      </dgm:t>
    </dgm:pt>
    <dgm:pt modelId="{47360DBD-58E3-45DA-B6E4-7CDEA134A051}" type="sibTrans" cxnId="{8DFB437C-DF36-4A3B-A950-C40CC2772BA9}">
      <dgm:prSet/>
      <dgm:spPr/>
      <dgm:t>
        <a:bodyPr/>
        <a:lstStyle/>
        <a:p>
          <a:endParaRPr lang="ru-RU"/>
        </a:p>
      </dgm:t>
    </dgm:pt>
    <dgm:pt modelId="{4B0A6551-0B04-47F3-8F8E-ADD47BA82B9C}" type="pres">
      <dgm:prSet presAssocID="{573038FB-8533-428C-909A-DE66E3259237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8D69FB84-6570-4669-B143-5DCD70CBB95E}" type="pres">
      <dgm:prSet presAssocID="{D4E84E3C-4CA3-45EE-90DD-9EA80FD94FAC}" presName="root1" presStyleCnt="0"/>
      <dgm:spPr/>
    </dgm:pt>
    <dgm:pt modelId="{25F89549-548E-4D85-9E61-04B06776768F}" type="pres">
      <dgm:prSet presAssocID="{D4E84E3C-4CA3-45EE-90DD-9EA80FD94FAC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B297B2C-E134-4EF1-B3C6-22A246F340E5}" type="pres">
      <dgm:prSet presAssocID="{D4E84E3C-4CA3-45EE-90DD-9EA80FD94FAC}" presName="level2hierChild" presStyleCnt="0"/>
      <dgm:spPr/>
    </dgm:pt>
    <dgm:pt modelId="{2BCF7B29-0936-4197-A79B-7219E099993E}" type="pres">
      <dgm:prSet presAssocID="{BE1B9F8A-26D6-42D6-8A88-4063CF8EAC84}" presName="conn2-1" presStyleLbl="parChTrans1D2" presStyleIdx="0" presStyleCnt="3"/>
      <dgm:spPr/>
    </dgm:pt>
    <dgm:pt modelId="{9E896CA5-5396-4939-B709-75AA508DE0C2}" type="pres">
      <dgm:prSet presAssocID="{BE1B9F8A-26D6-42D6-8A88-4063CF8EAC84}" presName="connTx" presStyleLbl="parChTrans1D2" presStyleIdx="0" presStyleCnt="3"/>
      <dgm:spPr/>
    </dgm:pt>
    <dgm:pt modelId="{F53DFCEC-D938-41C4-8542-AC2AAD9B1CD8}" type="pres">
      <dgm:prSet presAssocID="{21C75581-E603-42DA-8725-6B626908D519}" presName="root2" presStyleCnt="0"/>
      <dgm:spPr/>
    </dgm:pt>
    <dgm:pt modelId="{6C02D91D-051D-450B-BF4D-FD3D18D3FCB9}" type="pres">
      <dgm:prSet presAssocID="{21C75581-E603-42DA-8725-6B626908D519}" presName="LevelTwoTextNode" presStyleLbl="node2" presStyleIdx="0" presStyleCnt="3" custScaleX="118493">
        <dgm:presLayoutVars>
          <dgm:chPref val="3"/>
        </dgm:presLayoutVars>
      </dgm:prSet>
      <dgm:spPr/>
    </dgm:pt>
    <dgm:pt modelId="{4C9D1E1B-F5B2-466D-BBBB-2E3979FDBBF2}" type="pres">
      <dgm:prSet presAssocID="{21C75581-E603-42DA-8725-6B626908D519}" presName="level3hierChild" presStyleCnt="0"/>
      <dgm:spPr/>
    </dgm:pt>
    <dgm:pt modelId="{B6628A92-30B1-4417-8B57-C8A7A40765A7}" type="pres">
      <dgm:prSet presAssocID="{D947C93C-3866-4DB0-AC12-ACBB5CF06D4C}" presName="conn2-1" presStyleLbl="parChTrans1D2" presStyleIdx="1" presStyleCnt="3"/>
      <dgm:spPr/>
    </dgm:pt>
    <dgm:pt modelId="{4109BF5C-F787-40D7-9BDA-3EBC990FA095}" type="pres">
      <dgm:prSet presAssocID="{D947C93C-3866-4DB0-AC12-ACBB5CF06D4C}" presName="connTx" presStyleLbl="parChTrans1D2" presStyleIdx="1" presStyleCnt="3"/>
      <dgm:spPr/>
    </dgm:pt>
    <dgm:pt modelId="{481EABA0-CAE5-4C46-88C7-ADD1BC6787B3}" type="pres">
      <dgm:prSet presAssocID="{AB65A975-6486-4AD6-AFA9-72C0DD8F8127}" presName="root2" presStyleCnt="0"/>
      <dgm:spPr/>
    </dgm:pt>
    <dgm:pt modelId="{D67AAE1D-350B-41EB-97CF-FA0E55256F3E}" type="pres">
      <dgm:prSet presAssocID="{AB65A975-6486-4AD6-AFA9-72C0DD8F8127}" presName="LevelTwoTextNode" presStyleLbl="node2" presStyleIdx="1" presStyleCnt="3" custScaleX="118962">
        <dgm:presLayoutVars>
          <dgm:chPref val="3"/>
        </dgm:presLayoutVars>
      </dgm:prSet>
      <dgm:spPr/>
    </dgm:pt>
    <dgm:pt modelId="{EC5EFF58-F575-4FA6-AA9E-DC159172C717}" type="pres">
      <dgm:prSet presAssocID="{AB65A975-6486-4AD6-AFA9-72C0DD8F8127}" presName="level3hierChild" presStyleCnt="0"/>
      <dgm:spPr/>
    </dgm:pt>
    <dgm:pt modelId="{F42C0CEB-4CD8-4F48-B11A-D81A04F54D93}" type="pres">
      <dgm:prSet presAssocID="{F9E1C158-CEF8-485B-BA75-7D2E0C3A7D0D}" presName="conn2-1" presStyleLbl="parChTrans1D2" presStyleIdx="2" presStyleCnt="3"/>
      <dgm:spPr/>
    </dgm:pt>
    <dgm:pt modelId="{71D9A525-027B-4747-B40D-9B3B622F7C4B}" type="pres">
      <dgm:prSet presAssocID="{F9E1C158-CEF8-485B-BA75-7D2E0C3A7D0D}" presName="connTx" presStyleLbl="parChTrans1D2" presStyleIdx="2" presStyleCnt="3"/>
      <dgm:spPr/>
    </dgm:pt>
    <dgm:pt modelId="{A81D890E-BE01-48E1-90A4-4409CA8DB503}" type="pres">
      <dgm:prSet presAssocID="{B1EFC5C0-4A03-4605-B14D-558C2329A3D7}" presName="root2" presStyleCnt="0"/>
      <dgm:spPr/>
    </dgm:pt>
    <dgm:pt modelId="{296F8CA6-8093-4496-9D51-D5A4C2734BA3}" type="pres">
      <dgm:prSet presAssocID="{B1EFC5C0-4A03-4605-B14D-558C2329A3D7}" presName="LevelTwoTextNode" presStyleLbl="node2" presStyleIdx="2" presStyleCnt="3" custScaleX="119431">
        <dgm:presLayoutVars>
          <dgm:chPref val="3"/>
        </dgm:presLayoutVars>
      </dgm:prSet>
      <dgm:spPr/>
    </dgm:pt>
    <dgm:pt modelId="{7CF66AB7-3624-4EBA-902D-30DCF729C60B}" type="pres">
      <dgm:prSet presAssocID="{B1EFC5C0-4A03-4605-B14D-558C2329A3D7}" presName="level3hierChild" presStyleCnt="0"/>
      <dgm:spPr/>
    </dgm:pt>
  </dgm:ptLst>
  <dgm:cxnLst>
    <dgm:cxn modelId="{C2C359B2-C808-4910-965C-2769DD84A81B}" type="presOf" srcId="{573038FB-8533-428C-909A-DE66E3259237}" destId="{4B0A6551-0B04-47F3-8F8E-ADD47BA82B9C}" srcOrd="0" destOrd="0" presId="urn:microsoft.com/office/officeart/2008/layout/HorizontalMultiLevelHierarchy"/>
    <dgm:cxn modelId="{3C1EACF0-CF87-4662-A6B4-05A45A3CDF64}" type="presOf" srcId="{BE1B9F8A-26D6-42D6-8A88-4063CF8EAC84}" destId="{9E896CA5-5396-4939-B709-75AA508DE0C2}" srcOrd="1" destOrd="0" presId="urn:microsoft.com/office/officeart/2008/layout/HorizontalMultiLevelHierarchy"/>
    <dgm:cxn modelId="{79BCDC42-2F15-4A0F-A556-BA5BFD095C38}" type="presOf" srcId="{AB65A975-6486-4AD6-AFA9-72C0DD8F8127}" destId="{D67AAE1D-350B-41EB-97CF-FA0E55256F3E}" srcOrd="0" destOrd="0" presId="urn:microsoft.com/office/officeart/2008/layout/HorizontalMultiLevelHierarchy"/>
    <dgm:cxn modelId="{AD8B9746-40BF-4ADC-943E-3BADB91F39A7}" type="presOf" srcId="{F9E1C158-CEF8-485B-BA75-7D2E0C3A7D0D}" destId="{F42C0CEB-4CD8-4F48-B11A-D81A04F54D93}" srcOrd="0" destOrd="0" presId="urn:microsoft.com/office/officeart/2008/layout/HorizontalMultiLevelHierarchy"/>
    <dgm:cxn modelId="{EA322D3E-1F15-4A12-BF48-8B11F42F29AC}" type="presOf" srcId="{D947C93C-3866-4DB0-AC12-ACBB5CF06D4C}" destId="{B6628A92-30B1-4417-8B57-C8A7A40765A7}" srcOrd="0" destOrd="0" presId="urn:microsoft.com/office/officeart/2008/layout/HorizontalMultiLevelHierarchy"/>
    <dgm:cxn modelId="{5C568E5F-A358-4858-ACEE-92ECD4F5B174}" srcId="{D4E84E3C-4CA3-45EE-90DD-9EA80FD94FAC}" destId="{AB65A975-6486-4AD6-AFA9-72C0DD8F8127}" srcOrd="1" destOrd="0" parTransId="{D947C93C-3866-4DB0-AC12-ACBB5CF06D4C}" sibTransId="{E18C27B5-3167-4EC7-AC70-10DE15CAA950}"/>
    <dgm:cxn modelId="{2096DE27-B7EF-4F25-B8BE-C8A67867F0C1}" type="presOf" srcId="{B1EFC5C0-4A03-4605-B14D-558C2329A3D7}" destId="{296F8CA6-8093-4496-9D51-D5A4C2734BA3}" srcOrd="0" destOrd="0" presId="urn:microsoft.com/office/officeart/2008/layout/HorizontalMultiLevelHierarchy"/>
    <dgm:cxn modelId="{639F295F-9C58-4B22-955F-3CCA17CCD1F0}" type="presOf" srcId="{BE1B9F8A-26D6-42D6-8A88-4063CF8EAC84}" destId="{2BCF7B29-0936-4197-A79B-7219E099993E}" srcOrd="0" destOrd="0" presId="urn:microsoft.com/office/officeart/2008/layout/HorizontalMultiLevelHierarchy"/>
    <dgm:cxn modelId="{CA4C08F1-E5CA-44CB-8E3E-68238C2BC987}" type="presOf" srcId="{21C75581-E603-42DA-8725-6B626908D519}" destId="{6C02D91D-051D-450B-BF4D-FD3D18D3FCB9}" srcOrd="0" destOrd="0" presId="urn:microsoft.com/office/officeart/2008/layout/HorizontalMultiLevelHierarchy"/>
    <dgm:cxn modelId="{998F022E-A0C3-4D8C-8733-84277BBC6908}" srcId="{D4E84E3C-4CA3-45EE-90DD-9EA80FD94FAC}" destId="{21C75581-E603-42DA-8725-6B626908D519}" srcOrd="0" destOrd="0" parTransId="{BE1B9F8A-26D6-42D6-8A88-4063CF8EAC84}" sibTransId="{2EF49CA6-5A30-4F56-B0A0-D885417776AC}"/>
    <dgm:cxn modelId="{25A4B8AC-972D-407D-B5A0-EE5B4F48D524}" srcId="{573038FB-8533-428C-909A-DE66E3259237}" destId="{D4E84E3C-4CA3-45EE-90DD-9EA80FD94FAC}" srcOrd="0" destOrd="0" parTransId="{4045E189-DDAA-4EF5-990A-15E6771F3D85}" sibTransId="{5A910579-0A5E-469A-B854-1DD945F8C223}"/>
    <dgm:cxn modelId="{1C04FEED-5DA6-4FA1-BFB8-1073B4BE80C0}" type="presOf" srcId="{F9E1C158-CEF8-485B-BA75-7D2E0C3A7D0D}" destId="{71D9A525-027B-4747-B40D-9B3B622F7C4B}" srcOrd="1" destOrd="0" presId="urn:microsoft.com/office/officeart/2008/layout/HorizontalMultiLevelHierarchy"/>
    <dgm:cxn modelId="{8DFB437C-DF36-4A3B-A950-C40CC2772BA9}" srcId="{D4E84E3C-4CA3-45EE-90DD-9EA80FD94FAC}" destId="{B1EFC5C0-4A03-4605-B14D-558C2329A3D7}" srcOrd="2" destOrd="0" parTransId="{F9E1C158-CEF8-485B-BA75-7D2E0C3A7D0D}" sibTransId="{47360DBD-58E3-45DA-B6E4-7CDEA134A051}"/>
    <dgm:cxn modelId="{9C568D3F-3AB2-4F71-A06C-FECE7A9BAB85}" type="presOf" srcId="{D947C93C-3866-4DB0-AC12-ACBB5CF06D4C}" destId="{4109BF5C-F787-40D7-9BDA-3EBC990FA095}" srcOrd="1" destOrd="0" presId="urn:microsoft.com/office/officeart/2008/layout/HorizontalMultiLevelHierarchy"/>
    <dgm:cxn modelId="{D477B7A6-1D28-446C-9E2B-342BD014C2A5}" type="presOf" srcId="{D4E84E3C-4CA3-45EE-90DD-9EA80FD94FAC}" destId="{25F89549-548E-4D85-9E61-04B06776768F}" srcOrd="0" destOrd="0" presId="urn:microsoft.com/office/officeart/2008/layout/HorizontalMultiLevelHierarchy"/>
    <dgm:cxn modelId="{FA10C3BB-1D7C-457E-9D10-865FB5D7AB93}" type="presParOf" srcId="{4B0A6551-0B04-47F3-8F8E-ADD47BA82B9C}" destId="{8D69FB84-6570-4669-B143-5DCD70CBB95E}" srcOrd="0" destOrd="0" presId="urn:microsoft.com/office/officeart/2008/layout/HorizontalMultiLevelHierarchy"/>
    <dgm:cxn modelId="{FC16C7BF-23EC-4AAE-9126-E73727834A5B}" type="presParOf" srcId="{8D69FB84-6570-4669-B143-5DCD70CBB95E}" destId="{25F89549-548E-4D85-9E61-04B06776768F}" srcOrd="0" destOrd="0" presId="urn:microsoft.com/office/officeart/2008/layout/HorizontalMultiLevelHierarchy"/>
    <dgm:cxn modelId="{8998A9BC-EBD4-4F01-B989-3625EE3E8444}" type="presParOf" srcId="{8D69FB84-6570-4669-B143-5DCD70CBB95E}" destId="{8B297B2C-E134-4EF1-B3C6-22A246F340E5}" srcOrd="1" destOrd="0" presId="urn:microsoft.com/office/officeart/2008/layout/HorizontalMultiLevelHierarchy"/>
    <dgm:cxn modelId="{6C3F44D5-CE78-43B6-B0F3-84AC103B82E5}" type="presParOf" srcId="{8B297B2C-E134-4EF1-B3C6-22A246F340E5}" destId="{2BCF7B29-0936-4197-A79B-7219E099993E}" srcOrd="0" destOrd="0" presId="urn:microsoft.com/office/officeart/2008/layout/HorizontalMultiLevelHierarchy"/>
    <dgm:cxn modelId="{8F81BF57-7770-4FC0-88FD-2323EE4D85C4}" type="presParOf" srcId="{2BCF7B29-0936-4197-A79B-7219E099993E}" destId="{9E896CA5-5396-4939-B709-75AA508DE0C2}" srcOrd="0" destOrd="0" presId="urn:microsoft.com/office/officeart/2008/layout/HorizontalMultiLevelHierarchy"/>
    <dgm:cxn modelId="{5D945300-3F5A-43A4-80D4-DA5C6BE79CB1}" type="presParOf" srcId="{8B297B2C-E134-4EF1-B3C6-22A246F340E5}" destId="{F53DFCEC-D938-41C4-8542-AC2AAD9B1CD8}" srcOrd="1" destOrd="0" presId="urn:microsoft.com/office/officeart/2008/layout/HorizontalMultiLevelHierarchy"/>
    <dgm:cxn modelId="{96AA75CF-21EE-490F-B8DF-C4076E9E20D8}" type="presParOf" srcId="{F53DFCEC-D938-41C4-8542-AC2AAD9B1CD8}" destId="{6C02D91D-051D-450B-BF4D-FD3D18D3FCB9}" srcOrd="0" destOrd="0" presId="urn:microsoft.com/office/officeart/2008/layout/HorizontalMultiLevelHierarchy"/>
    <dgm:cxn modelId="{72D1F2E7-366C-4A59-9513-0379619462DC}" type="presParOf" srcId="{F53DFCEC-D938-41C4-8542-AC2AAD9B1CD8}" destId="{4C9D1E1B-F5B2-466D-BBBB-2E3979FDBBF2}" srcOrd="1" destOrd="0" presId="urn:microsoft.com/office/officeart/2008/layout/HorizontalMultiLevelHierarchy"/>
    <dgm:cxn modelId="{661947F3-AF05-4614-89A6-ADBC3826A8DA}" type="presParOf" srcId="{8B297B2C-E134-4EF1-B3C6-22A246F340E5}" destId="{B6628A92-30B1-4417-8B57-C8A7A40765A7}" srcOrd="2" destOrd="0" presId="urn:microsoft.com/office/officeart/2008/layout/HorizontalMultiLevelHierarchy"/>
    <dgm:cxn modelId="{8CA7B479-483C-4F2C-BB73-BA8EFDB68B9A}" type="presParOf" srcId="{B6628A92-30B1-4417-8B57-C8A7A40765A7}" destId="{4109BF5C-F787-40D7-9BDA-3EBC990FA095}" srcOrd="0" destOrd="0" presId="urn:microsoft.com/office/officeart/2008/layout/HorizontalMultiLevelHierarchy"/>
    <dgm:cxn modelId="{F291ACA6-54F3-4B48-AD7F-DD210DE4FD35}" type="presParOf" srcId="{8B297B2C-E134-4EF1-B3C6-22A246F340E5}" destId="{481EABA0-CAE5-4C46-88C7-ADD1BC6787B3}" srcOrd="3" destOrd="0" presId="urn:microsoft.com/office/officeart/2008/layout/HorizontalMultiLevelHierarchy"/>
    <dgm:cxn modelId="{3FF560F2-D58F-4ED1-98E3-D46E541D42E5}" type="presParOf" srcId="{481EABA0-CAE5-4C46-88C7-ADD1BC6787B3}" destId="{D67AAE1D-350B-41EB-97CF-FA0E55256F3E}" srcOrd="0" destOrd="0" presId="urn:microsoft.com/office/officeart/2008/layout/HorizontalMultiLevelHierarchy"/>
    <dgm:cxn modelId="{B4908377-6833-4E2C-8DAD-966FD504C140}" type="presParOf" srcId="{481EABA0-CAE5-4C46-88C7-ADD1BC6787B3}" destId="{EC5EFF58-F575-4FA6-AA9E-DC159172C717}" srcOrd="1" destOrd="0" presId="urn:microsoft.com/office/officeart/2008/layout/HorizontalMultiLevelHierarchy"/>
    <dgm:cxn modelId="{F6B4276E-A3F0-4609-A553-F76D9EE434D4}" type="presParOf" srcId="{8B297B2C-E134-4EF1-B3C6-22A246F340E5}" destId="{F42C0CEB-4CD8-4F48-B11A-D81A04F54D93}" srcOrd="4" destOrd="0" presId="urn:microsoft.com/office/officeart/2008/layout/HorizontalMultiLevelHierarchy"/>
    <dgm:cxn modelId="{7CE70F8E-0CCA-4072-9FD5-401B1637AB2F}" type="presParOf" srcId="{F42C0CEB-4CD8-4F48-B11A-D81A04F54D93}" destId="{71D9A525-027B-4747-B40D-9B3B622F7C4B}" srcOrd="0" destOrd="0" presId="urn:microsoft.com/office/officeart/2008/layout/HorizontalMultiLevelHierarchy"/>
    <dgm:cxn modelId="{A58035B4-7D34-4149-B656-C923531145A0}" type="presParOf" srcId="{8B297B2C-E134-4EF1-B3C6-22A246F340E5}" destId="{A81D890E-BE01-48E1-90A4-4409CA8DB503}" srcOrd="5" destOrd="0" presId="urn:microsoft.com/office/officeart/2008/layout/HorizontalMultiLevelHierarchy"/>
    <dgm:cxn modelId="{EA5733A7-0ABB-40CE-83AB-E6E0BD3E5CA4}" type="presParOf" srcId="{A81D890E-BE01-48E1-90A4-4409CA8DB503}" destId="{296F8CA6-8093-4496-9D51-D5A4C2734BA3}" srcOrd="0" destOrd="0" presId="urn:microsoft.com/office/officeart/2008/layout/HorizontalMultiLevelHierarchy"/>
    <dgm:cxn modelId="{87477C1D-5104-4AD0-B88D-DAE8BBE0E5C2}" type="presParOf" srcId="{A81D890E-BE01-48E1-90A4-4409CA8DB503}" destId="{7CF66AB7-3624-4EBA-902D-30DCF729C60B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CB0D0A9-57BB-4A68-AFA7-A35F9D8265D9}" type="doc">
      <dgm:prSet loTypeId="urn:microsoft.com/office/officeart/2005/8/layout/hierarchy2" loCatId="hierarchy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BC7D502E-7685-4C94-A537-6C1893117232}">
      <dgm:prSet phldrT="[Текст]" custT="1"/>
      <dgm:spPr>
        <a:ln>
          <a:solidFill>
            <a:srgbClr val="717BA2"/>
          </a:solidFill>
        </a:ln>
      </dgm:spPr>
      <dgm:t>
        <a:bodyPr/>
        <a:lstStyle/>
        <a:p>
          <a:r>
            <a:rPr lang="en-US" sz="1600" dirty="0" smtClean="0"/>
            <a:t>Основное предназначение локальных нормативных актов</a:t>
          </a:r>
          <a:endParaRPr lang="ru-RU" sz="1600" dirty="0"/>
        </a:p>
      </dgm:t>
    </dgm:pt>
    <dgm:pt modelId="{76213B87-3849-47FD-A160-006B7052CED5}" type="parTrans" cxnId="{2609B474-1333-4719-839C-B7DB2994DC9B}">
      <dgm:prSet/>
      <dgm:spPr/>
      <dgm:t>
        <a:bodyPr/>
        <a:lstStyle/>
        <a:p>
          <a:endParaRPr lang="ru-RU"/>
        </a:p>
      </dgm:t>
    </dgm:pt>
    <dgm:pt modelId="{9B07F599-4436-4A5C-BAB7-38344BEDA29E}" type="sibTrans" cxnId="{2609B474-1333-4719-839C-B7DB2994DC9B}">
      <dgm:prSet/>
      <dgm:spPr/>
      <dgm:t>
        <a:bodyPr/>
        <a:lstStyle/>
        <a:p>
          <a:endParaRPr lang="ru-RU"/>
        </a:p>
      </dgm:t>
    </dgm:pt>
    <dgm:pt modelId="{C970108A-BB71-4A5C-BA19-59E153974BCA}">
      <dgm:prSet phldrT="[Текст]" custT="1"/>
      <dgm:spPr/>
      <dgm:t>
        <a:bodyPr/>
        <a:lstStyle/>
        <a:p>
          <a:r>
            <a:rPr lang="en-US" sz="1600" dirty="0" smtClean="0"/>
            <a:t>детализация </a:t>
          </a:r>
          <a:endParaRPr lang="ru-RU" sz="1600" dirty="0"/>
        </a:p>
      </dgm:t>
    </dgm:pt>
    <dgm:pt modelId="{6CE990DE-B788-4401-8A92-76A01F81F83A}" type="parTrans" cxnId="{48861E7C-EE50-42D8-A3CD-29AD5BB2BC17}">
      <dgm:prSet/>
      <dgm:spPr>
        <a:ln>
          <a:solidFill>
            <a:srgbClr val="717BA2"/>
          </a:solidFill>
        </a:ln>
      </dgm:spPr>
      <dgm:t>
        <a:bodyPr/>
        <a:lstStyle/>
        <a:p>
          <a:endParaRPr lang="ru-RU"/>
        </a:p>
      </dgm:t>
    </dgm:pt>
    <dgm:pt modelId="{C9D6E58C-3EA2-42D0-AC60-BF18152F76FF}" type="sibTrans" cxnId="{48861E7C-EE50-42D8-A3CD-29AD5BB2BC17}">
      <dgm:prSet/>
      <dgm:spPr/>
      <dgm:t>
        <a:bodyPr/>
        <a:lstStyle/>
        <a:p>
          <a:endParaRPr lang="ru-RU"/>
        </a:p>
      </dgm:t>
    </dgm:pt>
    <dgm:pt modelId="{09C8E7DD-0257-449B-961B-D5F5E05052E1}">
      <dgm:prSet phldrT="[Текст]" custT="1"/>
      <dgm:spPr>
        <a:ln>
          <a:solidFill>
            <a:srgbClr val="717BA2"/>
          </a:solidFill>
        </a:ln>
      </dgm:spPr>
      <dgm:t>
        <a:bodyPr/>
        <a:lstStyle/>
        <a:p>
          <a:r>
            <a:rPr lang="en-US" sz="1600" dirty="0" smtClean="0"/>
            <a:t>конкретизация</a:t>
          </a:r>
          <a:endParaRPr lang="ru-RU" sz="1600" dirty="0"/>
        </a:p>
      </dgm:t>
    </dgm:pt>
    <dgm:pt modelId="{05109B67-6C48-4DC4-936B-E9F951C1E56D}" type="parTrans" cxnId="{FAAE0540-F100-474E-893D-7E36F70CB4A8}">
      <dgm:prSet/>
      <dgm:spPr>
        <a:ln>
          <a:solidFill>
            <a:srgbClr val="717BA2"/>
          </a:solidFill>
        </a:ln>
      </dgm:spPr>
      <dgm:t>
        <a:bodyPr/>
        <a:lstStyle/>
        <a:p>
          <a:endParaRPr lang="ru-RU"/>
        </a:p>
      </dgm:t>
    </dgm:pt>
    <dgm:pt modelId="{7C5BB8A8-A4E5-4635-BD9F-E5CD21584406}" type="sibTrans" cxnId="{FAAE0540-F100-474E-893D-7E36F70CB4A8}">
      <dgm:prSet/>
      <dgm:spPr/>
      <dgm:t>
        <a:bodyPr/>
        <a:lstStyle/>
        <a:p>
          <a:endParaRPr lang="ru-RU"/>
        </a:p>
      </dgm:t>
    </dgm:pt>
    <dgm:pt modelId="{6E9066D6-2591-4044-9441-B46C95F5C2EC}">
      <dgm:prSet phldrT="[Текст]" custT="1"/>
      <dgm:spPr>
        <a:ln>
          <a:solidFill>
            <a:srgbClr val="717BA2"/>
          </a:solidFill>
        </a:ln>
      </dgm:spPr>
      <dgm:t>
        <a:bodyPr/>
        <a:lstStyle/>
        <a:p>
          <a:r>
            <a:rPr lang="en-US" sz="1600" dirty="0" smtClean="0"/>
            <a:t>дополнение </a:t>
          </a:r>
          <a:endParaRPr lang="ru-RU" sz="1600" dirty="0"/>
        </a:p>
      </dgm:t>
    </dgm:pt>
    <dgm:pt modelId="{56D88C20-A85B-4283-89F0-395861F2B1E5}" type="parTrans" cxnId="{4E9AC379-AFEF-4F0E-9E52-7CD1346644CB}">
      <dgm:prSet/>
      <dgm:spPr>
        <a:ln>
          <a:solidFill>
            <a:srgbClr val="717BA2"/>
          </a:solidFill>
        </a:ln>
      </dgm:spPr>
      <dgm:t>
        <a:bodyPr/>
        <a:lstStyle/>
        <a:p>
          <a:endParaRPr lang="ru-RU"/>
        </a:p>
      </dgm:t>
    </dgm:pt>
    <dgm:pt modelId="{7955FD27-BC71-463E-8AAD-F6ED3843F4D2}" type="sibTrans" cxnId="{4E9AC379-AFEF-4F0E-9E52-7CD1346644CB}">
      <dgm:prSet/>
      <dgm:spPr/>
      <dgm:t>
        <a:bodyPr/>
        <a:lstStyle/>
        <a:p>
          <a:endParaRPr lang="ru-RU"/>
        </a:p>
      </dgm:t>
    </dgm:pt>
    <dgm:pt modelId="{A1CF8C0F-9E4F-424C-ACE2-9AB959A70670}">
      <dgm:prSet phldrT="[Текст]" custT="1"/>
      <dgm:spPr>
        <a:ln>
          <a:solidFill>
            <a:srgbClr val="717BA2"/>
          </a:solidFill>
        </a:ln>
      </dgm:spPr>
      <dgm:t>
        <a:bodyPr/>
        <a:lstStyle/>
        <a:p>
          <a:r>
            <a:rPr lang="en-US" sz="1600" dirty="0" smtClean="0"/>
            <a:t>восполнение</a:t>
          </a:r>
          <a:endParaRPr lang="ru-RU" sz="1600" dirty="0"/>
        </a:p>
      </dgm:t>
    </dgm:pt>
    <dgm:pt modelId="{F8B33961-7530-4C71-B6C2-ABB9151CAF4F}" type="parTrans" cxnId="{50A624F6-C9CC-47F9-B151-FB02FE586F0E}">
      <dgm:prSet/>
      <dgm:spPr>
        <a:ln>
          <a:solidFill>
            <a:srgbClr val="717BA2"/>
          </a:solidFill>
        </a:ln>
      </dgm:spPr>
      <dgm:t>
        <a:bodyPr/>
        <a:lstStyle/>
        <a:p>
          <a:endParaRPr lang="ru-RU"/>
        </a:p>
      </dgm:t>
    </dgm:pt>
    <dgm:pt modelId="{BBBDCAA0-2FEF-4383-89A4-B0B89C960FF5}" type="sibTrans" cxnId="{50A624F6-C9CC-47F9-B151-FB02FE586F0E}">
      <dgm:prSet/>
      <dgm:spPr/>
      <dgm:t>
        <a:bodyPr/>
        <a:lstStyle/>
        <a:p>
          <a:endParaRPr lang="ru-RU"/>
        </a:p>
      </dgm:t>
    </dgm:pt>
    <dgm:pt modelId="{92A7A375-39F3-46AC-B422-76FB3EC9C401}" type="pres">
      <dgm:prSet presAssocID="{2CB0D0A9-57BB-4A68-AFA7-A35F9D8265D9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E928DB2-84F3-42AB-B0DD-F3B4DF276A85}" type="pres">
      <dgm:prSet presAssocID="{BC7D502E-7685-4C94-A537-6C1893117232}" presName="root1" presStyleCnt="0"/>
      <dgm:spPr/>
    </dgm:pt>
    <dgm:pt modelId="{8FA0DB3A-043E-42D6-8C8C-FC100B3960FF}" type="pres">
      <dgm:prSet presAssocID="{BC7D502E-7685-4C94-A537-6C1893117232}" presName="LevelOneTextNode" presStyleLbl="node0" presStyleIdx="0" presStyleCnt="1" custScaleX="122432" custScaleY="17930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954E519-D4F8-4466-82AF-4B6E6CF9BAED}" type="pres">
      <dgm:prSet presAssocID="{BC7D502E-7685-4C94-A537-6C1893117232}" presName="level2hierChild" presStyleCnt="0"/>
      <dgm:spPr/>
    </dgm:pt>
    <dgm:pt modelId="{5AFF6027-E14D-4FE2-8298-8E017BFCA8E9}" type="pres">
      <dgm:prSet presAssocID="{6CE990DE-B788-4401-8A92-76A01F81F83A}" presName="conn2-1" presStyleLbl="parChTrans1D2" presStyleIdx="0" presStyleCnt="4"/>
      <dgm:spPr/>
      <dgm:t>
        <a:bodyPr/>
        <a:lstStyle/>
        <a:p>
          <a:endParaRPr lang="ru-RU"/>
        </a:p>
      </dgm:t>
    </dgm:pt>
    <dgm:pt modelId="{D233DA74-7FF5-4AD3-9DAA-A6B48F5ECB7E}" type="pres">
      <dgm:prSet presAssocID="{6CE990DE-B788-4401-8A92-76A01F81F83A}" presName="connTx" presStyleLbl="parChTrans1D2" presStyleIdx="0" presStyleCnt="4"/>
      <dgm:spPr/>
      <dgm:t>
        <a:bodyPr/>
        <a:lstStyle/>
        <a:p>
          <a:endParaRPr lang="ru-RU"/>
        </a:p>
      </dgm:t>
    </dgm:pt>
    <dgm:pt modelId="{BC7C3444-9E60-4952-8F2F-31878A03BDB6}" type="pres">
      <dgm:prSet presAssocID="{C970108A-BB71-4A5C-BA19-59E153974BCA}" presName="root2" presStyleCnt="0"/>
      <dgm:spPr/>
    </dgm:pt>
    <dgm:pt modelId="{8E369158-9FE2-4808-A89C-3D5513656E8E}" type="pres">
      <dgm:prSet presAssocID="{C970108A-BB71-4A5C-BA19-59E153974BCA}" presName="LevelTwoTextNode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A63B87F-7F16-4BA3-9121-FAC8F9A9DC60}" type="pres">
      <dgm:prSet presAssocID="{C970108A-BB71-4A5C-BA19-59E153974BCA}" presName="level3hierChild" presStyleCnt="0"/>
      <dgm:spPr/>
    </dgm:pt>
    <dgm:pt modelId="{6DD824DD-629E-4FB2-845D-CB5728461D40}" type="pres">
      <dgm:prSet presAssocID="{05109B67-6C48-4DC4-936B-E9F951C1E56D}" presName="conn2-1" presStyleLbl="parChTrans1D2" presStyleIdx="1" presStyleCnt="4"/>
      <dgm:spPr/>
      <dgm:t>
        <a:bodyPr/>
        <a:lstStyle/>
        <a:p>
          <a:endParaRPr lang="ru-RU"/>
        </a:p>
      </dgm:t>
    </dgm:pt>
    <dgm:pt modelId="{BC329155-2EFB-4744-9F42-04C4DDA26516}" type="pres">
      <dgm:prSet presAssocID="{05109B67-6C48-4DC4-936B-E9F951C1E56D}" presName="connTx" presStyleLbl="parChTrans1D2" presStyleIdx="1" presStyleCnt="4"/>
      <dgm:spPr/>
      <dgm:t>
        <a:bodyPr/>
        <a:lstStyle/>
        <a:p>
          <a:endParaRPr lang="ru-RU"/>
        </a:p>
      </dgm:t>
    </dgm:pt>
    <dgm:pt modelId="{65418460-B6DE-4952-9E59-58E629899C36}" type="pres">
      <dgm:prSet presAssocID="{09C8E7DD-0257-449B-961B-D5F5E05052E1}" presName="root2" presStyleCnt="0"/>
      <dgm:spPr/>
    </dgm:pt>
    <dgm:pt modelId="{38405873-C462-4D68-8E8F-C7CEE12D8E26}" type="pres">
      <dgm:prSet presAssocID="{09C8E7DD-0257-449B-961B-D5F5E05052E1}" presName="LevelTwoTextNode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2CEDA1A-ECC0-4BFB-91C9-9F5701CB1D96}" type="pres">
      <dgm:prSet presAssocID="{09C8E7DD-0257-449B-961B-D5F5E05052E1}" presName="level3hierChild" presStyleCnt="0"/>
      <dgm:spPr/>
    </dgm:pt>
    <dgm:pt modelId="{F726E042-469E-418C-858E-A41BBCD7E4DC}" type="pres">
      <dgm:prSet presAssocID="{56D88C20-A85B-4283-89F0-395861F2B1E5}" presName="conn2-1" presStyleLbl="parChTrans1D2" presStyleIdx="2" presStyleCnt="4"/>
      <dgm:spPr/>
      <dgm:t>
        <a:bodyPr/>
        <a:lstStyle/>
        <a:p>
          <a:endParaRPr lang="ru-RU"/>
        </a:p>
      </dgm:t>
    </dgm:pt>
    <dgm:pt modelId="{AD956C09-2081-426A-A241-4CAB797ADF52}" type="pres">
      <dgm:prSet presAssocID="{56D88C20-A85B-4283-89F0-395861F2B1E5}" presName="connTx" presStyleLbl="parChTrans1D2" presStyleIdx="2" presStyleCnt="4"/>
      <dgm:spPr/>
      <dgm:t>
        <a:bodyPr/>
        <a:lstStyle/>
        <a:p>
          <a:endParaRPr lang="ru-RU"/>
        </a:p>
      </dgm:t>
    </dgm:pt>
    <dgm:pt modelId="{E65DE7C6-B008-4CDD-B6DC-3E1846BC4C6D}" type="pres">
      <dgm:prSet presAssocID="{6E9066D6-2591-4044-9441-B46C95F5C2EC}" presName="root2" presStyleCnt="0"/>
      <dgm:spPr/>
    </dgm:pt>
    <dgm:pt modelId="{1DE8C451-466B-432B-A27D-3AC37595D3E9}" type="pres">
      <dgm:prSet presAssocID="{6E9066D6-2591-4044-9441-B46C95F5C2EC}" presName="LevelTwoTextNode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C4386DF-0FED-4228-A8AC-96D4F4D509FD}" type="pres">
      <dgm:prSet presAssocID="{6E9066D6-2591-4044-9441-B46C95F5C2EC}" presName="level3hierChild" presStyleCnt="0"/>
      <dgm:spPr/>
    </dgm:pt>
    <dgm:pt modelId="{D1E63444-B4B2-49A6-94E8-C40782CD7FCC}" type="pres">
      <dgm:prSet presAssocID="{F8B33961-7530-4C71-B6C2-ABB9151CAF4F}" presName="conn2-1" presStyleLbl="parChTrans1D2" presStyleIdx="3" presStyleCnt="4"/>
      <dgm:spPr/>
      <dgm:t>
        <a:bodyPr/>
        <a:lstStyle/>
        <a:p>
          <a:endParaRPr lang="ru-RU"/>
        </a:p>
      </dgm:t>
    </dgm:pt>
    <dgm:pt modelId="{E3C9399F-FDEE-4998-8FA6-D56E45FB1039}" type="pres">
      <dgm:prSet presAssocID="{F8B33961-7530-4C71-B6C2-ABB9151CAF4F}" presName="connTx" presStyleLbl="parChTrans1D2" presStyleIdx="3" presStyleCnt="4"/>
      <dgm:spPr/>
      <dgm:t>
        <a:bodyPr/>
        <a:lstStyle/>
        <a:p>
          <a:endParaRPr lang="ru-RU"/>
        </a:p>
      </dgm:t>
    </dgm:pt>
    <dgm:pt modelId="{6AFDE6F8-7973-4EA6-8E33-1213A1D26557}" type="pres">
      <dgm:prSet presAssocID="{A1CF8C0F-9E4F-424C-ACE2-9AB959A70670}" presName="root2" presStyleCnt="0"/>
      <dgm:spPr/>
    </dgm:pt>
    <dgm:pt modelId="{0E7B8ABE-9B6E-4DCC-A6AE-360D104A99A5}" type="pres">
      <dgm:prSet presAssocID="{A1CF8C0F-9E4F-424C-ACE2-9AB959A70670}" presName="LevelTwoTextNode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7692827-20FE-4039-9916-6F5292E7C9D6}" type="pres">
      <dgm:prSet presAssocID="{A1CF8C0F-9E4F-424C-ACE2-9AB959A70670}" presName="level3hierChild" presStyleCnt="0"/>
      <dgm:spPr/>
    </dgm:pt>
  </dgm:ptLst>
  <dgm:cxnLst>
    <dgm:cxn modelId="{4E9AC379-AFEF-4F0E-9E52-7CD1346644CB}" srcId="{BC7D502E-7685-4C94-A537-6C1893117232}" destId="{6E9066D6-2591-4044-9441-B46C95F5C2EC}" srcOrd="2" destOrd="0" parTransId="{56D88C20-A85B-4283-89F0-395861F2B1E5}" sibTransId="{7955FD27-BC71-463E-8AAD-F6ED3843F4D2}"/>
    <dgm:cxn modelId="{2609B474-1333-4719-839C-B7DB2994DC9B}" srcId="{2CB0D0A9-57BB-4A68-AFA7-A35F9D8265D9}" destId="{BC7D502E-7685-4C94-A537-6C1893117232}" srcOrd="0" destOrd="0" parTransId="{76213B87-3849-47FD-A160-006B7052CED5}" sibTransId="{9B07F599-4436-4A5C-BAB7-38344BEDA29E}"/>
    <dgm:cxn modelId="{BF8DEF5F-F041-4454-B9EC-F0EED5709888}" type="presOf" srcId="{6CE990DE-B788-4401-8A92-76A01F81F83A}" destId="{D233DA74-7FF5-4AD3-9DAA-A6B48F5ECB7E}" srcOrd="1" destOrd="0" presId="urn:microsoft.com/office/officeart/2005/8/layout/hierarchy2"/>
    <dgm:cxn modelId="{05D83B0B-96D8-4213-BC8D-D1EADC663412}" type="presOf" srcId="{09C8E7DD-0257-449B-961B-D5F5E05052E1}" destId="{38405873-C462-4D68-8E8F-C7CEE12D8E26}" srcOrd="0" destOrd="0" presId="urn:microsoft.com/office/officeart/2005/8/layout/hierarchy2"/>
    <dgm:cxn modelId="{48861E7C-EE50-42D8-A3CD-29AD5BB2BC17}" srcId="{BC7D502E-7685-4C94-A537-6C1893117232}" destId="{C970108A-BB71-4A5C-BA19-59E153974BCA}" srcOrd="0" destOrd="0" parTransId="{6CE990DE-B788-4401-8A92-76A01F81F83A}" sibTransId="{C9D6E58C-3EA2-42D0-AC60-BF18152F76FF}"/>
    <dgm:cxn modelId="{FAAE0540-F100-474E-893D-7E36F70CB4A8}" srcId="{BC7D502E-7685-4C94-A537-6C1893117232}" destId="{09C8E7DD-0257-449B-961B-D5F5E05052E1}" srcOrd="1" destOrd="0" parTransId="{05109B67-6C48-4DC4-936B-E9F951C1E56D}" sibTransId="{7C5BB8A8-A4E5-4635-BD9F-E5CD21584406}"/>
    <dgm:cxn modelId="{6790966A-C631-42A0-A4BF-EC1DC2A959D6}" type="presOf" srcId="{C970108A-BB71-4A5C-BA19-59E153974BCA}" destId="{8E369158-9FE2-4808-A89C-3D5513656E8E}" srcOrd="0" destOrd="0" presId="urn:microsoft.com/office/officeart/2005/8/layout/hierarchy2"/>
    <dgm:cxn modelId="{50A624F6-C9CC-47F9-B151-FB02FE586F0E}" srcId="{BC7D502E-7685-4C94-A537-6C1893117232}" destId="{A1CF8C0F-9E4F-424C-ACE2-9AB959A70670}" srcOrd="3" destOrd="0" parTransId="{F8B33961-7530-4C71-B6C2-ABB9151CAF4F}" sibTransId="{BBBDCAA0-2FEF-4383-89A4-B0B89C960FF5}"/>
    <dgm:cxn modelId="{F9DB2C62-3615-4C98-9BF1-E736DB049826}" type="presOf" srcId="{F8B33961-7530-4C71-B6C2-ABB9151CAF4F}" destId="{D1E63444-B4B2-49A6-94E8-C40782CD7FCC}" srcOrd="0" destOrd="0" presId="urn:microsoft.com/office/officeart/2005/8/layout/hierarchy2"/>
    <dgm:cxn modelId="{4B8DD904-E217-4CF6-8FD5-8516854CF4B9}" type="presOf" srcId="{6CE990DE-B788-4401-8A92-76A01F81F83A}" destId="{5AFF6027-E14D-4FE2-8298-8E017BFCA8E9}" srcOrd="0" destOrd="0" presId="urn:microsoft.com/office/officeart/2005/8/layout/hierarchy2"/>
    <dgm:cxn modelId="{16D48AE3-6F58-4882-9566-E4A938BA4662}" type="presOf" srcId="{56D88C20-A85B-4283-89F0-395861F2B1E5}" destId="{F726E042-469E-418C-858E-A41BBCD7E4DC}" srcOrd="0" destOrd="0" presId="urn:microsoft.com/office/officeart/2005/8/layout/hierarchy2"/>
    <dgm:cxn modelId="{A5179B4D-5A6A-4787-9CDD-1E1820DCA359}" type="presOf" srcId="{F8B33961-7530-4C71-B6C2-ABB9151CAF4F}" destId="{E3C9399F-FDEE-4998-8FA6-D56E45FB1039}" srcOrd="1" destOrd="0" presId="urn:microsoft.com/office/officeart/2005/8/layout/hierarchy2"/>
    <dgm:cxn modelId="{6073C00B-3AF5-4153-857C-02F8C2D36E3F}" type="presOf" srcId="{A1CF8C0F-9E4F-424C-ACE2-9AB959A70670}" destId="{0E7B8ABE-9B6E-4DCC-A6AE-360D104A99A5}" srcOrd="0" destOrd="0" presId="urn:microsoft.com/office/officeart/2005/8/layout/hierarchy2"/>
    <dgm:cxn modelId="{CA811D7B-B06C-4396-BBB5-A15FD763517D}" type="presOf" srcId="{6E9066D6-2591-4044-9441-B46C95F5C2EC}" destId="{1DE8C451-466B-432B-A27D-3AC37595D3E9}" srcOrd="0" destOrd="0" presId="urn:microsoft.com/office/officeart/2005/8/layout/hierarchy2"/>
    <dgm:cxn modelId="{201B99C9-A1A5-4EC2-80EC-DF3DC75F1442}" type="presOf" srcId="{56D88C20-A85B-4283-89F0-395861F2B1E5}" destId="{AD956C09-2081-426A-A241-4CAB797ADF52}" srcOrd="1" destOrd="0" presId="urn:microsoft.com/office/officeart/2005/8/layout/hierarchy2"/>
    <dgm:cxn modelId="{1F001C6A-5FDA-4A64-8747-774E1C001BAD}" type="presOf" srcId="{05109B67-6C48-4DC4-936B-E9F951C1E56D}" destId="{BC329155-2EFB-4744-9F42-04C4DDA26516}" srcOrd="1" destOrd="0" presId="urn:microsoft.com/office/officeart/2005/8/layout/hierarchy2"/>
    <dgm:cxn modelId="{1E4F97B3-7500-48E3-8DCC-4D1E5AE192DE}" type="presOf" srcId="{2CB0D0A9-57BB-4A68-AFA7-A35F9D8265D9}" destId="{92A7A375-39F3-46AC-B422-76FB3EC9C401}" srcOrd="0" destOrd="0" presId="urn:microsoft.com/office/officeart/2005/8/layout/hierarchy2"/>
    <dgm:cxn modelId="{864AD679-050A-4011-ABA9-DA20A8DAFBB6}" type="presOf" srcId="{BC7D502E-7685-4C94-A537-6C1893117232}" destId="{8FA0DB3A-043E-42D6-8C8C-FC100B3960FF}" srcOrd="0" destOrd="0" presId="urn:microsoft.com/office/officeart/2005/8/layout/hierarchy2"/>
    <dgm:cxn modelId="{463B9620-4D8F-4A8C-8F22-D3267C983802}" type="presOf" srcId="{05109B67-6C48-4DC4-936B-E9F951C1E56D}" destId="{6DD824DD-629E-4FB2-845D-CB5728461D40}" srcOrd="0" destOrd="0" presId="urn:microsoft.com/office/officeart/2005/8/layout/hierarchy2"/>
    <dgm:cxn modelId="{27BA4A09-4808-4E6B-8FB3-D5A670BE56DC}" type="presParOf" srcId="{92A7A375-39F3-46AC-B422-76FB3EC9C401}" destId="{9E928DB2-84F3-42AB-B0DD-F3B4DF276A85}" srcOrd="0" destOrd="0" presId="urn:microsoft.com/office/officeart/2005/8/layout/hierarchy2"/>
    <dgm:cxn modelId="{B6A2E7C7-A589-4BDD-80E8-33225AFC3188}" type="presParOf" srcId="{9E928DB2-84F3-42AB-B0DD-F3B4DF276A85}" destId="{8FA0DB3A-043E-42D6-8C8C-FC100B3960FF}" srcOrd="0" destOrd="0" presId="urn:microsoft.com/office/officeart/2005/8/layout/hierarchy2"/>
    <dgm:cxn modelId="{D2442786-7780-494E-A7C6-AFC60DA461E1}" type="presParOf" srcId="{9E928DB2-84F3-42AB-B0DD-F3B4DF276A85}" destId="{F954E519-D4F8-4466-82AF-4B6E6CF9BAED}" srcOrd="1" destOrd="0" presId="urn:microsoft.com/office/officeart/2005/8/layout/hierarchy2"/>
    <dgm:cxn modelId="{56110002-1BA2-4889-AFFF-C3A40308220B}" type="presParOf" srcId="{F954E519-D4F8-4466-82AF-4B6E6CF9BAED}" destId="{5AFF6027-E14D-4FE2-8298-8E017BFCA8E9}" srcOrd="0" destOrd="0" presId="urn:microsoft.com/office/officeart/2005/8/layout/hierarchy2"/>
    <dgm:cxn modelId="{0F58162E-3A21-40FB-8B09-07425657B77B}" type="presParOf" srcId="{5AFF6027-E14D-4FE2-8298-8E017BFCA8E9}" destId="{D233DA74-7FF5-4AD3-9DAA-A6B48F5ECB7E}" srcOrd="0" destOrd="0" presId="urn:microsoft.com/office/officeart/2005/8/layout/hierarchy2"/>
    <dgm:cxn modelId="{819A4D5B-15C2-4CFB-B3D0-52009B468897}" type="presParOf" srcId="{F954E519-D4F8-4466-82AF-4B6E6CF9BAED}" destId="{BC7C3444-9E60-4952-8F2F-31878A03BDB6}" srcOrd="1" destOrd="0" presId="urn:microsoft.com/office/officeart/2005/8/layout/hierarchy2"/>
    <dgm:cxn modelId="{452ED86F-9F78-4DC2-B3C6-4BFB970D93C2}" type="presParOf" srcId="{BC7C3444-9E60-4952-8F2F-31878A03BDB6}" destId="{8E369158-9FE2-4808-A89C-3D5513656E8E}" srcOrd="0" destOrd="0" presId="urn:microsoft.com/office/officeart/2005/8/layout/hierarchy2"/>
    <dgm:cxn modelId="{1A122459-ADFF-4CA7-BD63-5235C9230E58}" type="presParOf" srcId="{BC7C3444-9E60-4952-8F2F-31878A03BDB6}" destId="{AA63B87F-7F16-4BA3-9121-FAC8F9A9DC60}" srcOrd="1" destOrd="0" presId="urn:microsoft.com/office/officeart/2005/8/layout/hierarchy2"/>
    <dgm:cxn modelId="{D4E14248-98CD-4ED4-B9AC-447E644F65F2}" type="presParOf" srcId="{F954E519-D4F8-4466-82AF-4B6E6CF9BAED}" destId="{6DD824DD-629E-4FB2-845D-CB5728461D40}" srcOrd="2" destOrd="0" presId="urn:microsoft.com/office/officeart/2005/8/layout/hierarchy2"/>
    <dgm:cxn modelId="{688913B5-4AF3-4527-905A-C9CCD8C49EE6}" type="presParOf" srcId="{6DD824DD-629E-4FB2-845D-CB5728461D40}" destId="{BC329155-2EFB-4744-9F42-04C4DDA26516}" srcOrd="0" destOrd="0" presId="urn:microsoft.com/office/officeart/2005/8/layout/hierarchy2"/>
    <dgm:cxn modelId="{4E94509E-B1D0-42D9-97C9-D5D55005AD7D}" type="presParOf" srcId="{F954E519-D4F8-4466-82AF-4B6E6CF9BAED}" destId="{65418460-B6DE-4952-9E59-58E629899C36}" srcOrd="3" destOrd="0" presId="urn:microsoft.com/office/officeart/2005/8/layout/hierarchy2"/>
    <dgm:cxn modelId="{C8F7C134-E268-45CB-8F05-BAB9D9D2E7CB}" type="presParOf" srcId="{65418460-B6DE-4952-9E59-58E629899C36}" destId="{38405873-C462-4D68-8E8F-C7CEE12D8E26}" srcOrd="0" destOrd="0" presId="urn:microsoft.com/office/officeart/2005/8/layout/hierarchy2"/>
    <dgm:cxn modelId="{91F4D1C6-AE05-430D-903F-FC1E8AB7889C}" type="presParOf" srcId="{65418460-B6DE-4952-9E59-58E629899C36}" destId="{C2CEDA1A-ECC0-4BFB-91C9-9F5701CB1D96}" srcOrd="1" destOrd="0" presId="urn:microsoft.com/office/officeart/2005/8/layout/hierarchy2"/>
    <dgm:cxn modelId="{97B8D390-B8E7-4503-8FF5-57AEA5AE131E}" type="presParOf" srcId="{F954E519-D4F8-4466-82AF-4B6E6CF9BAED}" destId="{F726E042-469E-418C-858E-A41BBCD7E4DC}" srcOrd="4" destOrd="0" presId="urn:microsoft.com/office/officeart/2005/8/layout/hierarchy2"/>
    <dgm:cxn modelId="{4C37D653-5A53-4CD7-8567-3AFFC52CADCE}" type="presParOf" srcId="{F726E042-469E-418C-858E-A41BBCD7E4DC}" destId="{AD956C09-2081-426A-A241-4CAB797ADF52}" srcOrd="0" destOrd="0" presId="urn:microsoft.com/office/officeart/2005/8/layout/hierarchy2"/>
    <dgm:cxn modelId="{73A964FA-069B-499F-98DD-DB6967188B85}" type="presParOf" srcId="{F954E519-D4F8-4466-82AF-4B6E6CF9BAED}" destId="{E65DE7C6-B008-4CDD-B6DC-3E1846BC4C6D}" srcOrd="5" destOrd="0" presId="urn:microsoft.com/office/officeart/2005/8/layout/hierarchy2"/>
    <dgm:cxn modelId="{E3A4924F-52DB-434E-8DA2-52489B94ACA1}" type="presParOf" srcId="{E65DE7C6-B008-4CDD-B6DC-3E1846BC4C6D}" destId="{1DE8C451-466B-432B-A27D-3AC37595D3E9}" srcOrd="0" destOrd="0" presId="urn:microsoft.com/office/officeart/2005/8/layout/hierarchy2"/>
    <dgm:cxn modelId="{1FEEE121-7B7C-41D5-844A-0104756482C2}" type="presParOf" srcId="{E65DE7C6-B008-4CDD-B6DC-3E1846BC4C6D}" destId="{DC4386DF-0FED-4228-A8AC-96D4F4D509FD}" srcOrd="1" destOrd="0" presId="urn:microsoft.com/office/officeart/2005/8/layout/hierarchy2"/>
    <dgm:cxn modelId="{63FF928A-6925-4BD1-92E0-85C28B6CDD9D}" type="presParOf" srcId="{F954E519-D4F8-4466-82AF-4B6E6CF9BAED}" destId="{D1E63444-B4B2-49A6-94E8-C40782CD7FCC}" srcOrd="6" destOrd="0" presId="urn:microsoft.com/office/officeart/2005/8/layout/hierarchy2"/>
    <dgm:cxn modelId="{3FF0B20A-6036-4549-8C1B-04801A9B4CC4}" type="presParOf" srcId="{D1E63444-B4B2-49A6-94E8-C40782CD7FCC}" destId="{E3C9399F-FDEE-4998-8FA6-D56E45FB1039}" srcOrd="0" destOrd="0" presId="urn:microsoft.com/office/officeart/2005/8/layout/hierarchy2"/>
    <dgm:cxn modelId="{C2F8B2CE-DC32-4362-A59C-991AD46EB518}" type="presParOf" srcId="{F954E519-D4F8-4466-82AF-4B6E6CF9BAED}" destId="{6AFDE6F8-7973-4EA6-8E33-1213A1D26557}" srcOrd="7" destOrd="0" presId="urn:microsoft.com/office/officeart/2005/8/layout/hierarchy2"/>
    <dgm:cxn modelId="{A66B2167-EFBA-47B6-957E-96298E64EEF2}" type="presParOf" srcId="{6AFDE6F8-7973-4EA6-8E33-1213A1D26557}" destId="{0E7B8ABE-9B6E-4DCC-A6AE-360D104A99A5}" srcOrd="0" destOrd="0" presId="urn:microsoft.com/office/officeart/2005/8/layout/hierarchy2"/>
    <dgm:cxn modelId="{4724D607-CBA1-4B90-B16F-EC78A0861BE4}" type="presParOf" srcId="{6AFDE6F8-7973-4EA6-8E33-1213A1D26557}" destId="{27692827-20FE-4039-9916-6F5292E7C9D6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1806CE-CD15-4CDA-9FA0-2216DD681ABC}">
      <dsp:nvSpPr>
        <dsp:cNvPr id="0" name=""/>
        <dsp:cNvSpPr/>
      </dsp:nvSpPr>
      <dsp:spPr>
        <a:xfrm>
          <a:off x="3750495" y="1056943"/>
          <a:ext cx="2653502" cy="4605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0262"/>
              </a:lnTo>
              <a:lnTo>
                <a:pt x="2653502" y="230262"/>
              </a:lnTo>
              <a:lnTo>
                <a:pt x="2653502" y="460525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89965B-E433-42F7-B426-027E151B93AE}">
      <dsp:nvSpPr>
        <dsp:cNvPr id="0" name=""/>
        <dsp:cNvSpPr/>
      </dsp:nvSpPr>
      <dsp:spPr>
        <a:xfrm>
          <a:off x="3704775" y="1056943"/>
          <a:ext cx="91440" cy="46052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60525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8CB341-A010-4A46-8491-FB7027616AC1}">
      <dsp:nvSpPr>
        <dsp:cNvPr id="0" name=""/>
        <dsp:cNvSpPr/>
      </dsp:nvSpPr>
      <dsp:spPr>
        <a:xfrm>
          <a:off x="1096992" y="1056943"/>
          <a:ext cx="2653502" cy="460525"/>
        </a:xfrm>
        <a:custGeom>
          <a:avLst/>
          <a:gdLst/>
          <a:ahLst/>
          <a:cxnLst/>
          <a:rect l="0" t="0" r="0" b="0"/>
          <a:pathLst>
            <a:path>
              <a:moveTo>
                <a:pt x="2653502" y="0"/>
              </a:moveTo>
              <a:lnTo>
                <a:pt x="2653502" y="230262"/>
              </a:lnTo>
              <a:lnTo>
                <a:pt x="0" y="230262"/>
              </a:lnTo>
              <a:lnTo>
                <a:pt x="0" y="460525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6DF923-C9C9-47DC-BB3E-C47B47395EA1}">
      <dsp:nvSpPr>
        <dsp:cNvPr id="0" name=""/>
        <dsp:cNvSpPr/>
      </dsp:nvSpPr>
      <dsp:spPr>
        <a:xfrm>
          <a:off x="1714512" y="142877"/>
          <a:ext cx="4071964" cy="914065"/>
        </a:xfrm>
        <a:prstGeom prst="rect">
          <a:avLst/>
        </a:prstGeom>
        <a:solidFill>
          <a:srgbClr val="717BA2"/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трехуровневая система нормативных правовых актов действует в сфере  образования </a:t>
          </a:r>
          <a:endParaRPr lang="ru-RU" sz="1600" kern="1200" dirty="0"/>
        </a:p>
      </dsp:txBody>
      <dsp:txXfrm>
        <a:off x="1714512" y="142877"/>
        <a:ext cx="4071964" cy="914065"/>
      </dsp:txXfrm>
    </dsp:sp>
    <dsp:sp modelId="{E9CEED5A-3333-49F5-B06C-4D45E109E451}">
      <dsp:nvSpPr>
        <dsp:cNvPr id="0" name=""/>
        <dsp:cNvSpPr/>
      </dsp:nvSpPr>
      <dsp:spPr>
        <a:xfrm>
          <a:off x="503" y="1517468"/>
          <a:ext cx="2192977" cy="1840116"/>
        </a:xfrm>
        <a:prstGeom prst="rect">
          <a:avLst/>
        </a:prstGeom>
        <a:solidFill>
          <a:srgbClr val="717BA2"/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i="0" kern="1200" dirty="0" smtClean="0"/>
            <a:t>Федеральный уровень</a:t>
          </a:r>
        </a:p>
        <a:p>
          <a:pPr marL="87313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Конституция РФ;</a:t>
          </a:r>
        </a:p>
        <a:p>
          <a:pPr marL="87313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Федеральный закон от 29.12.2012 г. № 273-Ф3 «Об образовании в РФ»;</a:t>
          </a:r>
        </a:p>
        <a:p>
          <a:pPr marL="87313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Подзаконные акты.</a:t>
          </a:r>
          <a:endParaRPr lang="ru-RU" sz="1400" kern="1200" dirty="0"/>
        </a:p>
      </dsp:txBody>
      <dsp:txXfrm>
        <a:off x="503" y="1517468"/>
        <a:ext cx="2192977" cy="1840116"/>
      </dsp:txXfrm>
    </dsp:sp>
    <dsp:sp modelId="{B2AE49AF-4F72-4213-BF57-4AE9DF666A2B}">
      <dsp:nvSpPr>
        <dsp:cNvPr id="0" name=""/>
        <dsp:cNvSpPr/>
      </dsp:nvSpPr>
      <dsp:spPr>
        <a:xfrm>
          <a:off x="2654006" y="1517468"/>
          <a:ext cx="2192977" cy="1840116"/>
        </a:xfrm>
        <a:prstGeom prst="rect">
          <a:avLst/>
        </a:prstGeom>
        <a:solidFill>
          <a:srgbClr val="717BA2"/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i="0" kern="1200" dirty="0" smtClean="0"/>
            <a:t>Региональный уровень</a:t>
          </a:r>
        </a:p>
        <a:p>
          <a:pPr marL="87313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Областной закон </a:t>
          </a:r>
          <a:r>
            <a:rPr lang="ru-RU" sz="1400" kern="1200" dirty="0" smtClean="0"/>
            <a:t>ЛО </a:t>
          </a:r>
          <a:r>
            <a:rPr lang="en-US" sz="1400" kern="1200" dirty="0" smtClean="0"/>
            <a:t>от 24.02.2014 № 6-оз «Об образовании в Ленинградской области»</a:t>
          </a:r>
          <a:r>
            <a:rPr lang="ru-RU" sz="1400" kern="1200" dirty="0" smtClean="0"/>
            <a:t>;</a:t>
          </a:r>
        </a:p>
        <a:p>
          <a:pPr marL="87313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Подзаконные акты.</a:t>
          </a:r>
          <a:endParaRPr lang="ru-RU" sz="1400" kern="1200" dirty="0"/>
        </a:p>
      </dsp:txBody>
      <dsp:txXfrm>
        <a:off x="2654006" y="1517468"/>
        <a:ext cx="2192977" cy="1840116"/>
      </dsp:txXfrm>
    </dsp:sp>
    <dsp:sp modelId="{91BEAEEE-9638-4693-8AF7-245A7FE3B312}">
      <dsp:nvSpPr>
        <dsp:cNvPr id="0" name=""/>
        <dsp:cNvSpPr/>
      </dsp:nvSpPr>
      <dsp:spPr>
        <a:xfrm>
          <a:off x="5307508" y="1517468"/>
          <a:ext cx="2192977" cy="1840116"/>
        </a:xfrm>
        <a:prstGeom prst="rect">
          <a:avLst/>
        </a:prstGeom>
        <a:solidFill>
          <a:srgbClr val="717BA2"/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i="0" kern="1200" dirty="0" smtClean="0"/>
            <a:t>Законодательство муниципального образования</a:t>
          </a:r>
        </a:p>
        <a:p>
          <a:pPr marL="87313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распоряжения глав администраций</a:t>
          </a:r>
          <a:r>
            <a:rPr lang="ru-RU" sz="1400" kern="1200" dirty="0" smtClean="0"/>
            <a:t>;</a:t>
          </a:r>
        </a:p>
        <a:p>
          <a:pPr marL="87313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приказ</a:t>
          </a:r>
          <a:r>
            <a:rPr lang="ru-RU" sz="1400" kern="1200" dirty="0" smtClean="0"/>
            <a:t>ы</a:t>
          </a:r>
          <a:r>
            <a:rPr lang="en-US" sz="1400" kern="1200" dirty="0" smtClean="0"/>
            <a:t> органов управления образованием</a:t>
          </a:r>
          <a:r>
            <a:rPr lang="ru-RU" sz="1400" kern="1200" dirty="0" smtClean="0"/>
            <a:t> и др.</a:t>
          </a:r>
          <a:endParaRPr lang="ru-RU" sz="1400" kern="1200" dirty="0"/>
        </a:p>
      </dsp:txBody>
      <dsp:txXfrm>
        <a:off x="5307508" y="1517468"/>
        <a:ext cx="2192977" cy="184011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2C0CEB-4CD8-4F48-B11A-D81A04F54D93}">
      <dsp:nvSpPr>
        <dsp:cNvPr id="0" name=""/>
        <dsp:cNvSpPr/>
      </dsp:nvSpPr>
      <dsp:spPr>
        <a:xfrm>
          <a:off x="1499456" y="2564172"/>
          <a:ext cx="639196" cy="12179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19598" y="0"/>
              </a:lnTo>
              <a:lnTo>
                <a:pt x="319598" y="1217981"/>
              </a:lnTo>
              <a:lnTo>
                <a:pt x="639196" y="1217981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1784666" y="3138774"/>
        <a:ext cx="68775" cy="68775"/>
      </dsp:txXfrm>
    </dsp:sp>
    <dsp:sp modelId="{B6628A92-30B1-4417-8B57-C8A7A40765A7}">
      <dsp:nvSpPr>
        <dsp:cNvPr id="0" name=""/>
        <dsp:cNvSpPr/>
      </dsp:nvSpPr>
      <dsp:spPr>
        <a:xfrm>
          <a:off x="1499456" y="2518452"/>
          <a:ext cx="63919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39196" y="45720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1803074" y="2548192"/>
        <a:ext cx="31959" cy="31959"/>
      </dsp:txXfrm>
    </dsp:sp>
    <dsp:sp modelId="{2BCF7B29-0936-4197-A79B-7219E099993E}">
      <dsp:nvSpPr>
        <dsp:cNvPr id="0" name=""/>
        <dsp:cNvSpPr/>
      </dsp:nvSpPr>
      <dsp:spPr>
        <a:xfrm>
          <a:off x="1499456" y="1346190"/>
          <a:ext cx="639196" cy="1217981"/>
        </a:xfrm>
        <a:custGeom>
          <a:avLst/>
          <a:gdLst/>
          <a:ahLst/>
          <a:cxnLst/>
          <a:rect l="0" t="0" r="0" b="0"/>
          <a:pathLst>
            <a:path>
              <a:moveTo>
                <a:pt x="0" y="1217981"/>
              </a:moveTo>
              <a:lnTo>
                <a:pt x="319598" y="1217981"/>
              </a:lnTo>
              <a:lnTo>
                <a:pt x="319598" y="0"/>
              </a:lnTo>
              <a:lnTo>
                <a:pt x="639196" y="0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1784666" y="1920793"/>
        <a:ext cx="68775" cy="68775"/>
      </dsp:txXfrm>
    </dsp:sp>
    <dsp:sp modelId="{25F89549-548E-4D85-9E61-04B06776768F}">
      <dsp:nvSpPr>
        <dsp:cNvPr id="0" name=""/>
        <dsp:cNvSpPr/>
      </dsp:nvSpPr>
      <dsp:spPr>
        <a:xfrm rot="16200000">
          <a:off x="-1551908" y="2076979"/>
          <a:ext cx="5128344" cy="97438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/>
            <a:t>отсутствует комплексная работа</a:t>
          </a:r>
          <a:endParaRPr lang="ru-RU" sz="3300" kern="1200" dirty="0"/>
        </a:p>
      </dsp:txBody>
      <dsp:txXfrm>
        <a:off x="-1551908" y="2076979"/>
        <a:ext cx="5128344" cy="974385"/>
      </dsp:txXfrm>
    </dsp:sp>
    <dsp:sp modelId="{6C02D91D-051D-450B-BF4D-FD3D18D3FCB9}">
      <dsp:nvSpPr>
        <dsp:cNvPr id="0" name=""/>
        <dsp:cNvSpPr/>
      </dsp:nvSpPr>
      <dsp:spPr>
        <a:xfrm>
          <a:off x="2138653" y="858997"/>
          <a:ext cx="3787017" cy="97438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Низкая информационная составляющая</a:t>
          </a:r>
          <a:endParaRPr lang="ru-RU" sz="2200" kern="1200" dirty="0"/>
        </a:p>
      </dsp:txBody>
      <dsp:txXfrm>
        <a:off x="2138653" y="858997"/>
        <a:ext cx="3787017" cy="974385"/>
      </dsp:txXfrm>
    </dsp:sp>
    <dsp:sp modelId="{D67AAE1D-350B-41EB-97CF-FA0E55256F3E}">
      <dsp:nvSpPr>
        <dsp:cNvPr id="0" name=""/>
        <dsp:cNvSpPr/>
      </dsp:nvSpPr>
      <dsp:spPr>
        <a:xfrm>
          <a:off x="2138653" y="2076979"/>
          <a:ext cx="3802006" cy="97438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Работа с нормативной базой «узкой» группой</a:t>
          </a:r>
          <a:endParaRPr lang="ru-RU" sz="2200" kern="1200" dirty="0"/>
        </a:p>
      </dsp:txBody>
      <dsp:txXfrm>
        <a:off x="2138653" y="2076979"/>
        <a:ext cx="3802006" cy="974385"/>
      </dsp:txXfrm>
    </dsp:sp>
    <dsp:sp modelId="{296F8CA6-8093-4496-9D51-D5A4C2734BA3}">
      <dsp:nvSpPr>
        <dsp:cNvPr id="0" name=""/>
        <dsp:cNvSpPr/>
      </dsp:nvSpPr>
      <dsp:spPr>
        <a:xfrm>
          <a:off x="2138653" y="3294961"/>
          <a:ext cx="3816995" cy="97438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Отсутствие информированности родителей</a:t>
          </a:r>
          <a:endParaRPr lang="ru-RU" sz="2200" kern="1200" dirty="0"/>
        </a:p>
      </dsp:txBody>
      <dsp:txXfrm>
        <a:off x="2138653" y="3294961"/>
        <a:ext cx="3816995" cy="97438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A0DB3A-043E-42D6-8C8C-FC100B3960FF}">
      <dsp:nvSpPr>
        <dsp:cNvPr id="0" name=""/>
        <dsp:cNvSpPr/>
      </dsp:nvSpPr>
      <dsp:spPr>
        <a:xfrm>
          <a:off x="142876" y="1214449"/>
          <a:ext cx="2232966" cy="163510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717BA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Основное предназначение локальных нормативных актов</a:t>
          </a:r>
          <a:endParaRPr lang="ru-RU" sz="1600" kern="1200" dirty="0"/>
        </a:p>
      </dsp:txBody>
      <dsp:txXfrm>
        <a:off x="190766" y="1262339"/>
        <a:ext cx="2137186" cy="1539321"/>
      </dsp:txXfrm>
    </dsp:sp>
    <dsp:sp modelId="{5AFF6027-E14D-4FE2-8298-8E017BFCA8E9}">
      <dsp:nvSpPr>
        <dsp:cNvPr id="0" name=""/>
        <dsp:cNvSpPr/>
      </dsp:nvSpPr>
      <dsp:spPr>
        <a:xfrm rot="17692822">
          <a:off x="1873611" y="1225272"/>
          <a:ext cx="1733999" cy="40390"/>
        </a:xfrm>
        <a:custGeom>
          <a:avLst/>
          <a:gdLst/>
          <a:ahLst/>
          <a:cxnLst/>
          <a:rect l="0" t="0" r="0" b="0"/>
          <a:pathLst>
            <a:path>
              <a:moveTo>
                <a:pt x="0" y="20195"/>
              </a:moveTo>
              <a:lnTo>
                <a:pt x="1733999" y="20195"/>
              </a:lnTo>
            </a:path>
          </a:pathLst>
        </a:custGeom>
        <a:noFill/>
        <a:ln w="25400" cap="flat" cmpd="sng" algn="ctr">
          <a:solidFill>
            <a:srgbClr val="717BA2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/>
        </a:p>
      </dsp:txBody>
      <dsp:txXfrm>
        <a:off x="2697261" y="1202118"/>
        <a:ext cx="86699" cy="86699"/>
      </dsp:txXfrm>
    </dsp:sp>
    <dsp:sp modelId="{8E369158-9FE2-4808-A89C-3D5513656E8E}">
      <dsp:nvSpPr>
        <dsp:cNvPr id="0" name=""/>
        <dsp:cNvSpPr/>
      </dsp:nvSpPr>
      <dsp:spPr>
        <a:xfrm>
          <a:off x="3105379" y="2975"/>
          <a:ext cx="1823842" cy="91192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детализация </a:t>
          </a:r>
          <a:endParaRPr lang="ru-RU" sz="1600" kern="1200" dirty="0"/>
        </a:p>
      </dsp:txBody>
      <dsp:txXfrm>
        <a:off x="3132088" y="29684"/>
        <a:ext cx="1770424" cy="858503"/>
      </dsp:txXfrm>
    </dsp:sp>
    <dsp:sp modelId="{6DD824DD-629E-4FB2-845D-CB5728461D40}">
      <dsp:nvSpPr>
        <dsp:cNvPr id="0" name=""/>
        <dsp:cNvSpPr/>
      </dsp:nvSpPr>
      <dsp:spPr>
        <a:xfrm rot="19457599">
          <a:off x="2291397" y="1749627"/>
          <a:ext cx="898427" cy="40390"/>
        </a:xfrm>
        <a:custGeom>
          <a:avLst/>
          <a:gdLst/>
          <a:ahLst/>
          <a:cxnLst/>
          <a:rect l="0" t="0" r="0" b="0"/>
          <a:pathLst>
            <a:path>
              <a:moveTo>
                <a:pt x="0" y="20195"/>
              </a:moveTo>
              <a:lnTo>
                <a:pt x="898427" y="20195"/>
              </a:lnTo>
            </a:path>
          </a:pathLst>
        </a:custGeom>
        <a:noFill/>
        <a:ln w="25400" cap="flat" cmpd="sng" algn="ctr">
          <a:solidFill>
            <a:srgbClr val="717BA2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718150" y="1747362"/>
        <a:ext cx="44921" cy="44921"/>
      </dsp:txXfrm>
    </dsp:sp>
    <dsp:sp modelId="{38405873-C462-4D68-8E8F-C7CEE12D8E26}">
      <dsp:nvSpPr>
        <dsp:cNvPr id="0" name=""/>
        <dsp:cNvSpPr/>
      </dsp:nvSpPr>
      <dsp:spPr>
        <a:xfrm>
          <a:off x="3105379" y="1051684"/>
          <a:ext cx="1823842" cy="91192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717BA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конкретизация</a:t>
          </a:r>
          <a:endParaRPr lang="ru-RU" sz="1600" kern="1200" dirty="0"/>
        </a:p>
      </dsp:txBody>
      <dsp:txXfrm>
        <a:off x="3132088" y="1078393"/>
        <a:ext cx="1770424" cy="858503"/>
      </dsp:txXfrm>
    </dsp:sp>
    <dsp:sp modelId="{F726E042-469E-418C-858E-A41BBCD7E4DC}">
      <dsp:nvSpPr>
        <dsp:cNvPr id="0" name=""/>
        <dsp:cNvSpPr/>
      </dsp:nvSpPr>
      <dsp:spPr>
        <a:xfrm rot="2142401">
          <a:off x="2291397" y="2273982"/>
          <a:ext cx="898427" cy="40390"/>
        </a:xfrm>
        <a:custGeom>
          <a:avLst/>
          <a:gdLst/>
          <a:ahLst/>
          <a:cxnLst/>
          <a:rect l="0" t="0" r="0" b="0"/>
          <a:pathLst>
            <a:path>
              <a:moveTo>
                <a:pt x="0" y="20195"/>
              </a:moveTo>
              <a:lnTo>
                <a:pt x="898427" y="20195"/>
              </a:lnTo>
            </a:path>
          </a:pathLst>
        </a:custGeom>
        <a:noFill/>
        <a:ln w="25400" cap="flat" cmpd="sng" algn="ctr">
          <a:solidFill>
            <a:srgbClr val="717BA2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718150" y="2271716"/>
        <a:ext cx="44921" cy="44921"/>
      </dsp:txXfrm>
    </dsp:sp>
    <dsp:sp modelId="{1DE8C451-466B-432B-A27D-3AC37595D3E9}">
      <dsp:nvSpPr>
        <dsp:cNvPr id="0" name=""/>
        <dsp:cNvSpPr/>
      </dsp:nvSpPr>
      <dsp:spPr>
        <a:xfrm>
          <a:off x="3105379" y="2100394"/>
          <a:ext cx="1823842" cy="91192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717BA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дополнение </a:t>
          </a:r>
          <a:endParaRPr lang="ru-RU" sz="1600" kern="1200" dirty="0"/>
        </a:p>
      </dsp:txBody>
      <dsp:txXfrm>
        <a:off x="3132088" y="2127103"/>
        <a:ext cx="1770424" cy="858503"/>
      </dsp:txXfrm>
    </dsp:sp>
    <dsp:sp modelId="{D1E63444-B4B2-49A6-94E8-C40782CD7FCC}">
      <dsp:nvSpPr>
        <dsp:cNvPr id="0" name=""/>
        <dsp:cNvSpPr/>
      </dsp:nvSpPr>
      <dsp:spPr>
        <a:xfrm rot="3907178">
          <a:off x="1873611" y="2798336"/>
          <a:ext cx="1733999" cy="40390"/>
        </a:xfrm>
        <a:custGeom>
          <a:avLst/>
          <a:gdLst/>
          <a:ahLst/>
          <a:cxnLst/>
          <a:rect l="0" t="0" r="0" b="0"/>
          <a:pathLst>
            <a:path>
              <a:moveTo>
                <a:pt x="0" y="20195"/>
              </a:moveTo>
              <a:lnTo>
                <a:pt x="1733999" y="20195"/>
              </a:lnTo>
            </a:path>
          </a:pathLst>
        </a:custGeom>
        <a:noFill/>
        <a:ln w="25400" cap="flat" cmpd="sng" algn="ctr">
          <a:solidFill>
            <a:srgbClr val="717BA2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/>
        </a:p>
      </dsp:txBody>
      <dsp:txXfrm>
        <a:off x="2697261" y="2775181"/>
        <a:ext cx="86699" cy="86699"/>
      </dsp:txXfrm>
    </dsp:sp>
    <dsp:sp modelId="{0E7B8ABE-9B6E-4DCC-A6AE-360D104A99A5}">
      <dsp:nvSpPr>
        <dsp:cNvPr id="0" name=""/>
        <dsp:cNvSpPr/>
      </dsp:nvSpPr>
      <dsp:spPr>
        <a:xfrm>
          <a:off x="3105379" y="3149103"/>
          <a:ext cx="1823842" cy="91192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717BA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восполнение</a:t>
          </a:r>
          <a:endParaRPr lang="ru-RU" sz="1600" kern="1200" dirty="0"/>
        </a:p>
      </dsp:txBody>
      <dsp:txXfrm>
        <a:off x="3132088" y="3175812"/>
        <a:ext cx="1770424" cy="8585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F15D17-0A76-4424-A631-27DCAA3A4F28}" type="datetimeFigureOut">
              <a:rPr lang="ru-RU" smtClean="0"/>
              <a:pPr/>
              <a:t>28.04.2022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DB47B1-097F-4E06-BA62-1A8E057EEF0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E97CB-C954-4865-AD3F-7A01A2385BEA}" type="datetimeFigureOut">
              <a:rPr lang="ru-RU" smtClean="0"/>
              <a:pPr/>
              <a:t>28.04.2022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9666B-33B1-4C13-9424-2CE76C3CE9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E97CB-C954-4865-AD3F-7A01A2385BEA}" type="datetimeFigureOut">
              <a:rPr lang="ru-RU" smtClean="0"/>
              <a:pPr/>
              <a:t>28.04.2022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9666B-33B1-4C13-9424-2CE76C3CE9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E97CB-C954-4865-AD3F-7A01A2385BEA}" type="datetimeFigureOut">
              <a:rPr lang="ru-RU" smtClean="0"/>
              <a:pPr/>
              <a:t>28.04.2022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9666B-33B1-4C13-9424-2CE76C3CE9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E97CB-C954-4865-AD3F-7A01A2385BEA}" type="datetimeFigureOut">
              <a:rPr lang="ru-RU" smtClean="0"/>
              <a:pPr/>
              <a:t>28.04.2022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9666B-33B1-4C13-9424-2CE76C3CE9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E97CB-C954-4865-AD3F-7A01A2385BEA}" type="datetimeFigureOut">
              <a:rPr lang="ru-RU" smtClean="0"/>
              <a:pPr/>
              <a:t>28.04.2022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9666B-33B1-4C13-9424-2CE76C3CE9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E97CB-C954-4865-AD3F-7A01A2385BEA}" type="datetimeFigureOut">
              <a:rPr lang="ru-RU" smtClean="0"/>
              <a:pPr/>
              <a:t>28.04.2022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9666B-33B1-4C13-9424-2CE76C3CE9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E97CB-C954-4865-AD3F-7A01A2385BEA}" type="datetimeFigureOut">
              <a:rPr lang="ru-RU" smtClean="0"/>
              <a:pPr/>
              <a:t>28.04.2022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9666B-33B1-4C13-9424-2CE76C3CE9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E97CB-C954-4865-AD3F-7A01A2385BEA}" type="datetimeFigureOut">
              <a:rPr lang="ru-RU" smtClean="0"/>
              <a:pPr/>
              <a:t>28.04.2022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9666B-33B1-4C13-9424-2CE76C3CE9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E97CB-C954-4865-AD3F-7A01A2385BEA}" type="datetimeFigureOut">
              <a:rPr lang="ru-RU" smtClean="0"/>
              <a:pPr/>
              <a:t>28.04.2022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9666B-33B1-4C13-9424-2CE76C3CE9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E97CB-C954-4865-AD3F-7A01A2385BEA}" type="datetimeFigureOut">
              <a:rPr lang="ru-RU" smtClean="0"/>
              <a:pPr/>
              <a:t>28.04.2022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9666B-33B1-4C13-9424-2CE76C3CE9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E97CB-C954-4865-AD3F-7A01A2385BEA}" type="datetimeFigureOut">
              <a:rPr lang="ru-RU" smtClean="0"/>
              <a:pPr/>
              <a:t>28.04.2022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9666B-33B1-4C13-9424-2CE76C3CE9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DE97CB-C954-4865-AD3F-7A01A2385BEA}" type="datetimeFigureOut">
              <a:rPr lang="ru-RU" smtClean="0"/>
              <a:pPr/>
              <a:t>28.04.2022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29666B-33B1-4C13-9424-2CE76C3CE9A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7"/>
          <p:cNvSpPr txBox="1"/>
          <p:nvPr/>
        </p:nvSpPr>
        <p:spPr>
          <a:xfrm>
            <a:off x="0" y="0"/>
            <a:ext cx="9144000" cy="1723549"/>
          </a:xfrm>
          <a:prstGeom prst="rect">
            <a:avLst/>
          </a:prstGeom>
          <a:solidFill>
            <a:srgbClr val="717BA2"/>
          </a:solidFill>
        </p:spPr>
        <p:txBody>
          <a:bodyPr vert="horz" wrap="square" lIns="0" tIns="0" rIns="0" bIns="0" rtlCol="0">
            <a:spAutoFit/>
          </a:bodyPr>
          <a:lstStyle/>
          <a:p>
            <a:pPr algn="ctr"/>
            <a:endParaRPr lang="ru-RU" sz="2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РАБОТА СО ШКОЛАМИ С НИЗКИМИ ОБРАЗОВАТЕЛЬНЫМИ РЕЗУЛЬТАТАМИ</a:t>
            </a:r>
          </a:p>
          <a:p>
            <a:pPr algn="ctr"/>
            <a:endParaRPr lang="ru-RU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одержимое 4"/>
          <p:cNvSpPr txBox="1">
            <a:spLocks/>
          </p:cNvSpPr>
          <p:nvPr/>
        </p:nvSpPr>
        <p:spPr bwMode="auto">
          <a:xfrm>
            <a:off x="0" y="5643562"/>
            <a:ext cx="4892675" cy="1214438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spcBef>
                <a:spcPts val="0"/>
              </a:spcBef>
              <a:buFont typeface="Arial" charset="0"/>
              <a:buNone/>
              <a:defRPr/>
            </a:pPr>
            <a:r>
              <a:rPr lang="ru-RU" sz="2400" dirty="0" err="1" smtClean="0">
                <a:latin typeface="Calibri" pitchFamily="34" charset="0"/>
              </a:rPr>
              <a:t>к.ю.н</a:t>
            </a:r>
            <a:r>
              <a:rPr lang="ru-RU" sz="2400" dirty="0" smtClean="0">
                <a:latin typeface="Calibri" pitchFamily="34" charset="0"/>
              </a:rPr>
              <a:t>., доцент </a:t>
            </a:r>
            <a:r>
              <a:rPr lang="ru-RU" sz="2400" dirty="0" err="1" smtClean="0">
                <a:latin typeface="Calibri" pitchFamily="34" charset="0"/>
              </a:rPr>
              <a:t>Шеховцева</a:t>
            </a:r>
            <a:r>
              <a:rPr lang="ru-RU" sz="2400" dirty="0" smtClean="0">
                <a:latin typeface="Calibri" pitchFamily="34" charset="0"/>
              </a:rPr>
              <a:t> Екатерина Валерьевна</a:t>
            </a:r>
            <a:endParaRPr lang="ru-RU" sz="2400" dirty="0">
              <a:latin typeface="Calibri" pitchFamily="34" charset="0"/>
            </a:endParaRPr>
          </a:p>
          <a:p>
            <a:pPr marL="342900" indent="-342900" algn="ctr" eaLnBrk="0" hangingPunct="0">
              <a:spcBef>
                <a:spcPts val="0"/>
              </a:spcBef>
              <a:buFont typeface="Arial" charset="0"/>
              <a:buNone/>
              <a:defRPr/>
            </a:pPr>
            <a:r>
              <a:rPr lang="ru-RU" sz="2400" dirty="0" smtClean="0">
                <a:latin typeface="Calibri" pitchFamily="34" charset="0"/>
              </a:rPr>
              <a:t>2022</a:t>
            </a:r>
            <a:endParaRPr lang="ru-RU" sz="2400" dirty="0">
              <a:latin typeface="Calibri" pitchFamily="34" charset="0"/>
            </a:endParaRPr>
          </a:p>
          <a:p>
            <a:pPr marL="342900" indent="-342900" algn="ctr" eaLnBrk="0" hangingPunct="0">
              <a:spcBef>
                <a:spcPct val="20000"/>
              </a:spcBef>
              <a:buFont typeface="Arial" charset="0"/>
              <a:buNone/>
              <a:defRPr/>
            </a:pPr>
            <a:endParaRPr lang="ru-RU" sz="2400" dirty="0">
              <a:latin typeface="Calibri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47617" y="2129663"/>
            <a:ext cx="81439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cap="all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Нормативные и финансовые </a:t>
            </a:r>
            <a:endParaRPr lang="ru-RU" sz="3600" b="1" cap="all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3600" b="1" cap="all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Риски </a:t>
            </a:r>
            <a:r>
              <a:rPr lang="ru-RU" sz="3600" b="1" cap="all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шнор</a:t>
            </a:r>
            <a:endParaRPr lang="ru-RU" sz="3600" b="1" cap="all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Содержимое 4"/>
          <p:cNvSpPr txBox="1">
            <a:spLocks/>
          </p:cNvSpPr>
          <p:nvPr/>
        </p:nvSpPr>
        <p:spPr>
          <a:xfrm>
            <a:off x="428596" y="3500438"/>
            <a:ext cx="8429684" cy="15716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algn="ctr">
              <a:spcBef>
                <a:spcPct val="20000"/>
              </a:spcBef>
              <a:defRPr/>
            </a:pPr>
            <a:endParaRPr kumimoji="0" lang="ru-RU" sz="4000" b="1" i="0" u="none" strike="noStrike" kern="1200" cap="small" spc="0" normalizeH="0" baseline="0" noProof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8" name="Picture 2" descr="C:\Users\Олег\Desktop\ПРЕПОДАВАНИЕ\ЛОИРО\ПРЕПОДАВАНИЕ\КПК Менеджмент в  образовании\2018\картинки\Рисунок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59" y="3200398"/>
            <a:ext cx="2859907" cy="34689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8596" y="142852"/>
            <a:ext cx="728667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</a:rPr>
              <a:t>1. Нормативно-правовая база образовательной организации </a:t>
            </a:r>
            <a:r>
              <a:rPr lang="ru-RU" sz="2000" dirty="0" smtClean="0"/>
              <a:t>– совокупность документов, регламентирующих деятельность образовательной организации</a:t>
            </a:r>
            <a:endParaRPr lang="ru-RU" sz="2000" dirty="0"/>
          </a:p>
        </p:txBody>
      </p:sp>
      <p:graphicFrame>
        <p:nvGraphicFramePr>
          <p:cNvPr id="5" name="Схема 4"/>
          <p:cNvGraphicFramePr/>
          <p:nvPr/>
        </p:nvGraphicFramePr>
        <p:xfrm>
          <a:off x="357158" y="1500174"/>
          <a:ext cx="7500990" cy="35004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Овал 6"/>
          <p:cNvSpPr/>
          <p:nvPr/>
        </p:nvSpPr>
        <p:spPr>
          <a:xfrm>
            <a:off x="6357950" y="928670"/>
            <a:ext cx="1714512" cy="9144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Действует с 01.09.2013 года</a:t>
            </a:r>
            <a:endParaRPr lang="ru-RU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14282" y="4929198"/>
            <a:ext cx="807249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1. Локальные нормативные акты, наличие которых, закреплено законодательно  </a:t>
            </a:r>
            <a:endParaRPr lang="ru-RU" sz="16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643042" y="5143512"/>
            <a:ext cx="664373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 smtClean="0"/>
              <a:t>2. Локальные нормативные акты, которые должны регламентировать предписанные законодательно процедуру, порядок, правила и т.п., а их вид, количество и структуру образовательная организация определяет самостоятельно</a:t>
            </a:r>
            <a:endParaRPr lang="ru-RU" sz="16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14282" y="6143644"/>
            <a:ext cx="792961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3. Локальные нормативные акты, наличие которых образовательная организация определяет самостоятельно</a:t>
            </a:r>
            <a:endParaRPr lang="ru-RU" sz="1600" dirty="0"/>
          </a:p>
        </p:txBody>
      </p:sp>
      <p:sp>
        <p:nvSpPr>
          <p:cNvPr id="12" name="Овал 11"/>
          <p:cNvSpPr/>
          <p:nvPr/>
        </p:nvSpPr>
        <p:spPr>
          <a:xfrm>
            <a:off x="214282" y="5214950"/>
            <a:ext cx="1571636" cy="857256"/>
          </a:xfrm>
          <a:prstGeom prst="ellipse">
            <a:avLst/>
          </a:prstGeom>
          <a:solidFill>
            <a:schemeClr val="accent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СИСТЕМА ЛНА</a:t>
            </a:r>
            <a:endParaRPr lang="ru-RU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0"/>
            <a:ext cx="9144000" cy="1214438"/>
          </a:xfrm>
          <a:prstGeom prst="rect">
            <a:avLst/>
          </a:prstGeom>
          <a:solidFill>
            <a:srgbClr val="717BA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2800" b="1" cap="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Нормативные риски </a:t>
            </a:r>
          </a:p>
          <a:p>
            <a:pPr>
              <a:defRPr/>
            </a:pPr>
            <a:r>
              <a:rPr lang="ru-RU" sz="2800" b="1" cap="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ШНОР</a:t>
            </a:r>
            <a:endParaRPr lang="ru-RU" sz="2800" b="1" cap="al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815270095"/>
              </p:ext>
            </p:extLst>
          </p:nvPr>
        </p:nvGraphicFramePr>
        <p:xfrm>
          <a:off x="323528" y="1397000"/>
          <a:ext cx="6480720" cy="5128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6516216" y="1700808"/>
            <a:ext cx="229840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dirty="0" smtClean="0"/>
              <a:t>В образовательной организации должны быть созданы условия для ознакомления всех работников, обучающихся, родителей (законных представителей) несовершеннолетних обучающихся с </a:t>
            </a:r>
            <a:r>
              <a:rPr lang="ru-RU" dirty="0" smtClean="0"/>
              <a:t>ее уставом, локальными нормативными актами</a:t>
            </a:r>
            <a:endParaRPr lang="ru-RU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7277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7543824" cy="25717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Л</a:t>
            </a:r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окальный нормативный акт образовательной организации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представляет собой основанный на законодательстве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РФ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официальный правовой документ, принятый в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установленном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порядке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компетентным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органом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уполномоченным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лицом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) и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регулирующий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правовые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отношения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в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рамках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конкретной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организации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это официальный правовой документ, изданный в письменной форме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214282" y="2643182"/>
          <a:ext cx="5072098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6215074" y="2643182"/>
            <a:ext cx="2500330" cy="4071966"/>
          </a:xfrm>
          <a:prstGeom prst="rect">
            <a:avLst/>
          </a:prstGeom>
          <a:solidFill>
            <a:srgbClr val="717BA2"/>
          </a:solidFill>
          <a:ln>
            <a:solidFill>
              <a:srgbClr val="717B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/>
              <a:t>общей</a:t>
            </a:r>
            <a:r>
              <a:rPr lang="en-US" b="1" dirty="0" smtClean="0"/>
              <a:t> правовой </a:t>
            </a:r>
            <a:r>
              <a:rPr lang="en-US" b="1" dirty="0" err="1" smtClean="0"/>
              <a:t>нормы</a:t>
            </a:r>
            <a:r>
              <a:rPr lang="en-US" b="1" dirty="0" smtClean="0"/>
              <a:t> </a:t>
            </a:r>
            <a:r>
              <a:rPr lang="en-US" b="1" dirty="0" err="1" smtClean="0"/>
              <a:t>применительно</a:t>
            </a:r>
            <a:r>
              <a:rPr lang="en-US" b="1" dirty="0" smtClean="0"/>
              <a:t> к </a:t>
            </a:r>
            <a:r>
              <a:rPr lang="en-US" b="1" dirty="0" err="1" smtClean="0"/>
              <a:t>условиям</a:t>
            </a:r>
            <a:r>
              <a:rPr lang="en-US" b="1" dirty="0" smtClean="0"/>
              <a:t> </a:t>
            </a:r>
            <a:r>
              <a:rPr lang="en-US" b="1" dirty="0" err="1" smtClean="0"/>
              <a:t>конкретной</a:t>
            </a:r>
            <a:r>
              <a:rPr lang="en-US" b="1" dirty="0" smtClean="0"/>
              <a:t> образовательной организации с </a:t>
            </a:r>
            <a:r>
              <a:rPr lang="en-US" b="1" dirty="0" err="1" smtClean="0"/>
              <a:t>учетом</a:t>
            </a:r>
            <a:r>
              <a:rPr lang="en-US" b="1" dirty="0" smtClean="0"/>
              <a:t> </a:t>
            </a:r>
            <a:r>
              <a:rPr lang="en-US" b="1" dirty="0" err="1" smtClean="0"/>
              <a:t>особенностей</a:t>
            </a:r>
            <a:r>
              <a:rPr lang="en-US" b="1" dirty="0" smtClean="0"/>
              <a:t> и </a:t>
            </a:r>
            <a:r>
              <a:rPr lang="en-US" b="1" dirty="0" err="1" smtClean="0"/>
              <a:t>специфики</a:t>
            </a:r>
            <a:r>
              <a:rPr lang="en-US" b="1" dirty="0" smtClean="0"/>
              <a:t> </a:t>
            </a:r>
            <a:r>
              <a:rPr lang="en-US" b="1" dirty="0" err="1" smtClean="0"/>
              <a:t>трудовых</a:t>
            </a:r>
            <a:r>
              <a:rPr lang="en-US" b="1" dirty="0" smtClean="0"/>
              <a:t> </a:t>
            </a:r>
            <a:r>
              <a:rPr lang="en-US" b="1" dirty="0" err="1" smtClean="0"/>
              <a:t>отношений</a:t>
            </a:r>
            <a:r>
              <a:rPr lang="en-US" b="1" dirty="0" smtClean="0"/>
              <a:t>, </a:t>
            </a:r>
            <a:r>
              <a:rPr lang="en-US" b="1" dirty="0" err="1" smtClean="0"/>
              <a:t>образовательного</a:t>
            </a:r>
            <a:r>
              <a:rPr lang="en-US" b="1" dirty="0" smtClean="0"/>
              <a:t> </a:t>
            </a:r>
            <a:r>
              <a:rPr lang="en-US" b="1" dirty="0" err="1" smtClean="0"/>
              <a:t>процесса</a:t>
            </a:r>
            <a:r>
              <a:rPr lang="en-US" b="1" dirty="0" smtClean="0"/>
              <a:t> и </a:t>
            </a:r>
            <a:r>
              <a:rPr lang="en-US" b="1" dirty="0" err="1" smtClean="0"/>
              <a:t>иных</a:t>
            </a:r>
            <a:r>
              <a:rPr lang="en-US" b="1" dirty="0" smtClean="0"/>
              <a:t> </a:t>
            </a:r>
            <a:r>
              <a:rPr lang="en-US" b="1" dirty="0" err="1" smtClean="0"/>
              <a:t>условий</a:t>
            </a:r>
            <a:endParaRPr lang="ru-RU" b="1" dirty="0"/>
          </a:p>
        </p:txBody>
      </p:sp>
      <p:cxnSp>
        <p:nvCxnSpPr>
          <p:cNvPr id="12" name="Прямая соединительная линия 11"/>
          <p:cNvCxnSpPr>
            <a:stCxn id="5" idx="1"/>
          </p:cNvCxnSpPr>
          <p:nvPr/>
        </p:nvCxnSpPr>
        <p:spPr>
          <a:xfrm rot="10800000">
            <a:off x="5143504" y="3071811"/>
            <a:ext cx="1071570" cy="1607354"/>
          </a:xfrm>
          <a:prstGeom prst="line">
            <a:avLst/>
          </a:prstGeom>
          <a:ln w="38100">
            <a:solidFill>
              <a:srgbClr val="717BA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>
            <a:stCxn id="5" idx="1"/>
          </p:cNvCxnSpPr>
          <p:nvPr/>
        </p:nvCxnSpPr>
        <p:spPr>
          <a:xfrm rot="10800000">
            <a:off x="5143504" y="4214819"/>
            <a:ext cx="1071570" cy="464347"/>
          </a:xfrm>
          <a:prstGeom prst="line">
            <a:avLst/>
          </a:prstGeom>
          <a:ln w="38100">
            <a:solidFill>
              <a:srgbClr val="717BA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>
            <a:stCxn id="5" idx="1"/>
          </p:cNvCxnSpPr>
          <p:nvPr/>
        </p:nvCxnSpPr>
        <p:spPr>
          <a:xfrm rot="10800000" flipV="1">
            <a:off x="5143504" y="4679164"/>
            <a:ext cx="1071570" cy="464347"/>
          </a:xfrm>
          <a:prstGeom prst="line">
            <a:avLst/>
          </a:prstGeom>
          <a:ln w="38100">
            <a:solidFill>
              <a:srgbClr val="717BA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>
            <a:stCxn id="5" idx="1"/>
          </p:cNvCxnSpPr>
          <p:nvPr/>
        </p:nvCxnSpPr>
        <p:spPr>
          <a:xfrm rot="10800000" flipV="1">
            <a:off x="5143504" y="4679164"/>
            <a:ext cx="1071570" cy="1607355"/>
          </a:xfrm>
          <a:prstGeom prst="line">
            <a:avLst/>
          </a:prstGeom>
          <a:ln w="38100">
            <a:solidFill>
              <a:srgbClr val="717BA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929322" y="214290"/>
            <a:ext cx="2857520" cy="3142702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r>
              <a:rPr lang="ru-RU" dirty="0" smtClean="0">
                <a:solidFill>
                  <a:srgbClr val="002060"/>
                </a:solidFill>
              </a:rPr>
              <a:t>Признаки недофинансирования</a:t>
            </a:r>
            <a:endParaRPr lang="ru-RU" dirty="0" smtClean="0">
              <a:solidFill>
                <a:srgbClr val="002060"/>
              </a:solidFill>
            </a:endParaRPr>
          </a:p>
          <a:p>
            <a:pPr marL="342900" indent="-342900">
              <a:buAutoNum type="arabicPeriod"/>
            </a:pPr>
            <a:r>
              <a:rPr lang="ru-RU" dirty="0" smtClean="0">
                <a:solidFill>
                  <a:srgbClr val="002060"/>
                </a:solidFill>
              </a:rPr>
              <a:t>Принцип расхода потребность «сегодня»</a:t>
            </a:r>
            <a:endParaRPr lang="ru-RU" dirty="0" smtClean="0">
              <a:solidFill>
                <a:srgbClr val="002060"/>
              </a:solidFill>
            </a:endParaRPr>
          </a:p>
          <a:p>
            <a:pPr marL="342900" indent="-342900">
              <a:buAutoNum type="arabicPeriod"/>
            </a:pPr>
            <a:r>
              <a:rPr lang="ru-RU" dirty="0" smtClean="0">
                <a:solidFill>
                  <a:srgbClr val="002060"/>
                </a:solidFill>
              </a:rPr>
              <a:t>Отсутствие штатной бухгалтерии</a:t>
            </a:r>
          </a:p>
          <a:p>
            <a:pPr marL="342900" indent="-342900">
              <a:buAutoNum type="arabicPeriod"/>
            </a:pPr>
            <a:r>
              <a:rPr lang="ru-RU" dirty="0" smtClean="0">
                <a:solidFill>
                  <a:srgbClr val="002060"/>
                </a:solidFill>
              </a:rPr>
              <a:t>Отсутствие спонсоров и активной родительской общественности</a:t>
            </a:r>
            <a:endParaRPr lang="ru-RU" dirty="0" smtClean="0">
              <a:solidFill>
                <a:srgbClr val="00206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14282" y="214290"/>
            <a:ext cx="2928958" cy="3286718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r>
              <a:rPr lang="ru-RU" dirty="0" smtClean="0">
                <a:solidFill>
                  <a:srgbClr val="002060"/>
                </a:solidFill>
              </a:rPr>
              <a:t>Отсутствие платных услуг</a:t>
            </a:r>
          </a:p>
          <a:p>
            <a:pPr marL="342900" indent="-342900">
              <a:buFontTx/>
              <a:buAutoNum type="arabicPeriod"/>
            </a:pPr>
            <a:r>
              <a:rPr lang="ru-RU" dirty="0">
                <a:solidFill>
                  <a:srgbClr val="002060"/>
                </a:solidFill>
              </a:rPr>
              <a:t>Отсутствие учета рентабельности услуги</a:t>
            </a:r>
          </a:p>
          <a:p>
            <a:pPr marL="342900" indent="-342900">
              <a:buAutoNum type="arabicPeriod"/>
            </a:pPr>
            <a:r>
              <a:rPr lang="ru-RU" dirty="0" smtClean="0">
                <a:solidFill>
                  <a:srgbClr val="002060"/>
                </a:solidFill>
              </a:rPr>
              <a:t>Отсутствие нормативной базы по тарифам и услугам</a:t>
            </a:r>
          </a:p>
          <a:p>
            <a:pPr marL="342900" indent="-342900">
              <a:buAutoNum type="arabicPeriod"/>
            </a:pPr>
            <a:r>
              <a:rPr lang="ru-RU" dirty="0" smtClean="0">
                <a:solidFill>
                  <a:srgbClr val="002060"/>
                </a:solidFill>
              </a:rPr>
              <a:t>Отсутствие условий к реализации услуги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4" name="Стрелка вправо 13"/>
          <p:cNvSpPr/>
          <p:nvPr/>
        </p:nvSpPr>
        <p:spPr>
          <a:xfrm>
            <a:off x="3428992" y="142852"/>
            <a:ext cx="2357454" cy="1341888"/>
          </a:xfrm>
          <a:prstGeom prst="rightArrow">
            <a:avLst/>
          </a:prstGeom>
          <a:solidFill>
            <a:srgbClr val="717BA2"/>
          </a:solidFill>
          <a:ln>
            <a:solidFill>
              <a:srgbClr val="717B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финансовые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77" name="Picture 5" descr="C:\Users\Олег\Desktop\ПРЕПОДАВАНИЕ\ЛОИРО\ПРЕПОДАВАНИЕ\КПК Менеджмент в  образовании\2018\картинки\6290351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68" y="2643182"/>
            <a:ext cx="2286016" cy="4064029"/>
          </a:xfrm>
          <a:prstGeom prst="rect">
            <a:avLst/>
          </a:prstGeom>
          <a:noFill/>
        </p:spPr>
      </p:pic>
      <p:sp>
        <p:nvSpPr>
          <p:cNvPr id="13" name="Стрелка влево 12"/>
          <p:cNvSpPr/>
          <p:nvPr/>
        </p:nvSpPr>
        <p:spPr>
          <a:xfrm>
            <a:off x="3357554" y="1214422"/>
            <a:ext cx="2357454" cy="1500198"/>
          </a:xfrm>
          <a:prstGeom prst="leftArrow">
            <a:avLst/>
          </a:prstGeom>
          <a:solidFill>
            <a:srgbClr val="717BA2"/>
          </a:solidFill>
          <a:ln>
            <a:solidFill>
              <a:srgbClr val="717B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риски</a:t>
            </a:r>
            <a:endParaRPr lang="ru-RU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161</TotalTime>
  <Words>322</Words>
  <Application>Microsoft Office PowerPoint</Application>
  <PresentationFormat>Экран (4:3)</PresentationFormat>
  <Paragraphs>47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8" baseType="lpstr">
      <vt:lpstr>Arial</vt:lpstr>
      <vt:lpstr>Calibri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Олег</dc:creator>
  <cp:lastModifiedBy>Шеховцева Екатерина Валерьевна</cp:lastModifiedBy>
  <cp:revision>29</cp:revision>
  <dcterms:created xsi:type="dcterms:W3CDTF">2020-02-02T18:02:01Z</dcterms:created>
  <dcterms:modified xsi:type="dcterms:W3CDTF">2022-04-28T09:51:32Z</dcterms:modified>
</cp:coreProperties>
</file>