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5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1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3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2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3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1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0B4261-2B48-41B8-9733-748BF154F2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0755C-8C07-4920-9CEB-3C70A3BBFC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84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работы в рамках образовательного события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/>
              <a:t>Жуковицкая Н.Н., заведующий Центром стратегического развития образования и воспитания ГАОУ ДПО «ЛОИРО», </a:t>
            </a:r>
            <a:r>
              <a:rPr lang="ru-RU" dirty="0" err="1"/>
              <a:t>к.п.н</a:t>
            </a:r>
            <a:r>
              <a:rPr lang="ru-RU" dirty="0"/>
              <a:t>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2693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работы: первое образовательное событие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Направление: 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событие «Калейдоскоп методических идей и эффективных практических решений»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Тема: «Методический конструктор современного урока:</a:t>
            </a:r>
            <a:b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1434"/>
                </a:solidFill>
                <a:effectLst/>
                <a:uLnTx/>
                <a:uFillTx/>
                <a:latin typeface="+mj-lt"/>
                <a:ea typeface="+mj-ea"/>
                <a:cs typeface="Calibri" panose="020F0502020204030204" pitchFamily="34" charset="0"/>
              </a:rPr>
            </a:b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4D1434"/>
                </a:solidFill>
                <a:effectLst/>
                <a:uLnTx/>
                <a:uFillTx/>
                <a:latin typeface="+mj-lt"/>
                <a:ea typeface="+mj-ea"/>
                <a:cs typeface="Calibri" panose="020F0502020204030204" pitchFamily="34" charset="0"/>
              </a:rPr>
              <a:t>современные образовательные технологии для обеспечения функциональной грамотности обучающихся»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448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 и формы работы участников образовательного события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3184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Работа на муниципальном уровне: 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совещания с участниками образовательного события на тему «Проектирование совместной работы» на основе проведенной подготовительной работы: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потребностей ШНОР по проблематике современного урока (какие школы с НОР участвуют, какие учебные предметы и классы есть смысл включать в работу по проектированию современного урока);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по составлению рабочего плана;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первой и последующих встреч на базах школы-лидера и ШНОР по заявленной теме;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рефлексия  по итогам проведения образовательного события;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наставнических пар, групп….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06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 и формы работы участников образовательного события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87590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Работа школ-лидеров, </a:t>
            </a:r>
            <a:r>
              <a:rPr lang="ru-RU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стажировочных</a:t>
            </a: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площадок по теме образовательного события: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содержания первой встречи на базе школы-лидера,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стажировочной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площадки в форматах открытой лекции, Круглого стола совместно с ЛОИРО (по запросу);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формата проведения уроков, решение вопросов подключения школ с НОР в онлайн-формате;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и проведение открытых занятий на базе школ –лидеров по выявленным проблемам;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направлений дальнейшей работы, содержания методических рекомендаций для ШНОР по подготовке пробных уроков…;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второй встречи на базах ШНОР, с которыми работает школа-лидер,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стажировочная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площадка.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Содержание и формы работы участников образовательного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Работа ШНОР:</a:t>
            </a:r>
            <a:endParaRPr lang="ru-R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совместно с наставниками из школ-лидеров (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стажировочных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площадок) проектов пробных уроков по заявленной проблематике образовательного события;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пробных занятий, их анализ, подготовка рекомендаций для учителей ШНОР;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самостоятельной работы в наставнических парах, группах…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	Форма отчета о проведенной работе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1319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Количество участников образовательного события (школы, руководители, педагоги…).</a:t>
            </a:r>
          </a:p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Результаты диагностики ШНОР(школы, предметы, классы). </a:t>
            </a:r>
          </a:p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Количество открытых мероприятий (уроков, мастер-классов…)на уровне опыта, проведенных школами- </a:t>
            </a:r>
            <a:r>
              <a:rPr lang="ru-RU" sz="2000" dirty="0" err="1">
                <a:latin typeface="+mj-lt"/>
                <a:cs typeface="Times New Roman" panose="02020603050405020304" pitchFamily="18" charset="0"/>
              </a:rPr>
              <a:t>стажировочными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 площадками, школами –лидерами для ШНОР в соответствии с результатами диагностики (предметы, классы).</a:t>
            </a:r>
          </a:p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 Количество пробных мероприятий (уроков…), организованных и проведенных на базах ШНОР (предметы, классы). </a:t>
            </a:r>
          </a:p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Количество методических рекомендаций, подготовленных в рамках образовательного события (тематика).</a:t>
            </a:r>
          </a:p>
          <a:p>
            <a:r>
              <a:rPr lang="ru-RU" sz="2000" dirty="0">
                <a:latin typeface="+mj-lt"/>
                <a:cs typeface="Times New Roman" panose="02020603050405020304" pitchFamily="18" charset="0"/>
              </a:rPr>
              <a:t>Отчет о результатах рефлексии по итогам проведенного образовательного события. </a:t>
            </a:r>
          </a:p>
        </p:txBody>
      </p:sp>
    </p:spTree>
    <p:extLst>
      <p:ext uri="{BB962C8B-B14F-4D97-AF65-F5344CB8AC3E}">
        <p14:creationId xmlns:p14="http://schemas.microsoft.com/office/powerpoint/2010/main" val="33928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Продуктивной работы!</a:t>
            </a:r>
          </a:p>
        </p:txBody>
      </p:sp>
    </p:spTree>
    <p:extLst>
      <p:ext uri="{BB962C8B-B14F-4D97-AF65-F5344CB8AC3E}">
        <p14:creationId xmlns:p14="http://schemas.microsoft.com/office/powerpoint/2010/main" val="260355561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121</TotalTime>
  <Words>416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Gill Sans MT</vt:lpstr>
      <vt:lpstr>Wingdings 2</vt:lpstr>
      <vt:lpstr>Дивиденд</vt:lpstr>
      <vt:lpstr>Структура работы в рамках образовательного события</vt:lpstr>
      <vt:lpstr>Алгоритм работы: первое образовательное событие</vt:lpstr>
      <vt:lpstr>Содержание и формы работы участников образовательного события</vt:lpstr>
      <vt:lpstr>Содержание и формы работы участников образовательного события</vt:lpstr>
      <vt:lpstr>Содержание и формы работы участников образовательного события</vt:lpstr>
      <vt:lpstr>   Форма отчета о проведенной работе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работы в рамках образовательного события</dc:title>
  <dc:creator>Жуковицкая Наталья Николаевна</dc:creator>
  <cp:lastModifiedBy>Наталья Жуковицкая</cp:lastModifiedBy>
  <cp:revision>13</cp:revision>
  <dcterms:created xsi:type="dcterms:W3CDTF">2022-03-10T07:24:46Z</dcterms:created>
  <dcterms:modified xsi:type="dcterms:W3CDTF">2022-10-26T07:01:50Z</dcterms:modified>
</cp:coreProperties>
</file>