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6" r:id="rId3"/>
    <p:sldId id="277" r:id="rId4"/>
    <p:sldId id="278" r:id="rId5"/>
    <p:sldId id="279" r:id="rId6"/>
    <p:sldId id="257" r:id="rId7"/>
    <p:sldId id="283" r:id="rId8"/>
    <p:sldId id="286" r:id="rId9"/>
    <p:sldId id="288" r:id="rId10"/>
    <p:sldId id="289" r:id="rId11"/>
    <p:sldId id="284" r:id="rId12"/>
    <p:sldId id="266" r:id="rId13"/>
    <p:sldId id="267" r:id="rId14"/>
    <p:sldId id="258" r:id="rId15"/>
    <p:sldId id="260" r:id="rId16"/>
    <p:sldId id="268" r:id="rId17"/>
    <p:sldId id="269" r:id="rId18"/>
    <p:sldId id="270" r:id="rId19"/>
    <p:sldId id="261" r:id="rId20"/>
    <p:sldId id="264" r:id="rId21"/>
    <p:sldId id="271" r:id="rId22"/>
    <p:sldId id="272" r:id="rId23"/>
    <p:sldId id="273" r:id="rId24"/>
    <p:sldId id="274" r:id="rId25"/>
    <p:sldId id="275" r:id="rId26"/>
    <p:sldId id="28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4FC3D-C277-41FB-AA66-677A06E6F52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61911-4E41-41A5-AB16-A1741FD8DC6B}">
      <dgm:prSet phldrT="[Текст]"/>
      <dgm:spPr/>
      <dgm:t>
        <a:bodyPr/>
        <a:lstStyle/>
        <a:p>
          <a:r>
            <a:rPr lang="ru-RU" dirty="0"/>
            <a:t>Темп</a:t>
          </a:r>
        </a:p>
      </dgm:t>
    </dgm:pt>
    <dgm:pt modelId="{9E353F69-E83B-468C-AB47-2F7478664EBE}" type="parTrans" cxnId="{CA07DFF4-F3CD-47BA-A739-8E6139F63A9D}">
      <dgm:prSet/>
      <dgm:spPr/>
      <dgm:t>
        <a:bodyPr/>
        <a:lstStyle/>
        <a:p>
          <a:endParaRPr lang="ru-RU"/>
        </a:p>
      </dgm:t>
    </dgm:pt>
    <dgm:pt modelId="{52D38CF3-63B7-4A19-B1C0-3EB1ECD573BE}" type="sibTrans" cxnId="{CA07DFF4-F3CD-47BA-A739-8E6139F63A9D}">
      <dgm:prSet/>
      <dgm:spPr/>
      <dgm:t>
        <a:bodyPr/>
        <a:lstStyle/>
        <a:p>
          <a:endParaRPr lang="ru-RU"/>
        </a:p>
      </dgm:t>
    </dgm:pt>
    <dgm:pt modelId="{084AF7C2-49E1-4425-9070-B62F4BD1DF82}">
      <dgm:prSet phldrT="[Текст]"/>
      <dgm:spPr/>
      <dgm:t>
        <a:bodyPr/>
        <a:lstStyle/>
        <a:p>
          <a:r>
            <a:rPr lang="ru-RU" dirty="0"/>
            <a:t>Скорость усвоения</a:t>
          </a:r>
        </a:p>
      </dgm:t>
    </dgm:pt>
    <dgm:pt modelId="{474AD400-D45E-4DFD-84B2-EF6B4C9ED248}" type="parTrans" cxnId="{0CAED110-84A7-45E2-AD66-FCB74BDBD5FB}">
      <dgm:prSet/>
      <dgm:spPr/>
      <dgm:t>
        <a:bodyPr/>
        <a:lstStyle/>
        <a:p>
          <a:endParaRPr lang="ru-RU"/>
        </a:p>
      </dgm:t>
    </dgm:pt>
    <dgm:pt modelId="{FC27097D-D95F-4B72-91CF-19B051CEBBB7}" type="sibTrans" cxnId="{0CAED110-84A7-45E2-AD66-FCB74BDBD5FB}">
      <dgm:prSet/>
      <dgm:spPr/>
      <dgm:t>
        <a:bodyPr/>
        <a:lstStyle/>
        <a:p>
          <a:endParaRPr lang="ru-RU"/>
        </a:p>
      </dgm:t>
    </dgm:pt>
    <dgm:pt modelId="{7C2EF139-5C61-4BE0-9C5F-DB99B0FABDD9}">
      <dgm:prSet phldrT="[Текст]"/>
      <dgm:spPr/>
      <dgm:t>
        <a:bodyPr/>
        <a:lstStyle/>
        <a:p>
          <a:r>
            <a:rPr lang="ru-RU" dirty="0"/>
            <a:t>Количество заданий, необходимых для возникновения обобщений;</a:t>
          </a:r>
        </a:p>
        <a:p>
          <a:r>
            <a:rPr lang="ru-RU" dirty="0"/>
            <a:t>самостоятельность</a:t>
          </a:r>
        </a:p>
      </dgm:t>
    </dgm:pt>
    <dgm:pt modelId="{910E07A4-AD4B-4557-A342-D1E0FD5DCA58}" type="parTrans" cxnId="{A0FC0C92-1EE1-4DC9-B280-44C5DBE5A658}">
      <dgm:prSet/>
      <dgm:spPr/>
      <dgm:t>
        <a:bodyPr/>
        <a:lstStyle/>
        <a:p>
          <a:endParaRPr lang="ru-RU"/>
        </a:p>
      </dgm:t>
    </dgm:pt>
    <dgm:pt modelId="{3B24F40C-9F66-4333-970A-2D9FA8495AE0}" type="sibTrans" cxnId="{A0FC0C92-1EE1-4DC9-B280-44C5DBE5A658}">
      <dgm:prSet/>
      <dgm:spPr/>
      <dgm:t>
        <a:bodyPr/>
        <a:lstStyle/>
        <a:p>
          <a:endParaRPr lang="ru-RU"/>
        </a:p>
      </dgm:t>
    </dgm:pt>
    <dgm:pt modelId="{43B1BF1D-C82C-4902-A911-8797A9185FA0}">
      <dgm:prSet phldrT="[Текст]"/>
      <dgm:spPr/>
      <dgm:t>
        <a:bodyPr/>
        <a:lstStyle/>
        <a:p>
          <a:r>
            <a:rPr lang="ru-RU" dirty="0"/>
            <a:t>Уровень</a:t>
          </a:r>
        </a:p>
      </dgm:t>
    </dgm:pt>
    <dgm:pt modelId="{A4C03BC9-36EB-4614-8AF6-4B7F29188915}" type="parTrans" cxnId="{8732A982-972C-4D66-8B86-AF0A79489EBF}">
      <dgm:prSet/>
      <dgm:spPr/>
      <dgm:t>
        <a:bodyPr/>
        <a:lstStyle/>
        <a:p>
          <a:endParaRPr lang="ru-RU"/>
        </a:p>
      </dgm:t>
    </dgm:pt>
    <dgm:pt modelId="{CC00B056-696D-414E-87AF-D12198DF926A}" type="sibTrans" cxnId="{8732A982-972C-4D66-8B86-AF0A79489EBF}">
      <dgm:prSet/>
      <dgm:spPr/>
      <dgm:t>
        <a:bodyPr/>
        <a:lstStyle/>
        <a:p>
          <a:endParaRPr lang="ru-RU"/>
        </a:p>
      </dgm:t>
    </dgm:pt>
    <dgm:pt modelId="{744D3FC4-22EB-4243-9265-F8DD19C91BE5}">
      <dgm:prSet phldrT="[Текст]"/>
      <dgm:spPr/>
      <dgm:t>
        <a:bodyPr/>
        <a:lstStyle/>
        <a:p>
          <a:r>
            <a:rPr lang="ru-RU" dirty="0"/>
            <a:t>Репродуктивный</a:t>
          </a:r>
        </a:p>
      </dgm:t>
    </dgm:pt>
    <dgm:pt modelId="{BB26001A-7CCB-4BA1-A510-D1BD386A78E3}" type="parTrans" cxnId="{A6DDE117-AF83-4C99-9E47-DC6A945C28B3}">
      <dgm:prSet/>
      <dgm:spPr/>
      <dgm:t>
        <a:bodyPr/>
        <a:lstStyle/>
        <a:p>
          <a:endParaRPr lang="ru-RU"/>
        </a:p>
      </dgm:t>
    </dgm:pt>
    <dgm:pt modelId="{417CC384-BB27-4BE2-99B1-9CCF739149CD}" type="sibTrans" cxnId="{A6DDE117-AF83-4C99-9E47-DC6A945C28B3}">
      <dgm:prSet/>
      <dgm:spPr/>
      <dgm:t>
        <a:bodyPr/>
        <a:lstStyle/>
        <a:p>
          <a:endParaRPr lang="ru-RU"/>
        </a:p>
      </dgm:t>
    </dgm:pt>
    <dgm:pt modelId="{68BD2C62-FAE4-4CC5-816E-CD2DBC1F6DC0}">
      <dgm:prSet phldrT="[Текст]"/>
      <dgm:spPr/>
      <dgm:t>
        <a:bodyPr/>
        <a:lstStyle/>
        <a:p>
          <a:r>
            <a:rPr lang="ru-RU" dirty="0" smtClean="0"/>
            <a:t>Конструктивный</a:t>
          </a:r>
          <a:endParaRPr lang="ru-RU" dirty="0"/>
        </a:p>
      </dgm:t>
    </dgm:pt>
    <dgm:pt modelId="{34E518C5-F926-4BA5-B73A-AB3B19281A48}" type="parTrans" cxnId="{3FC4A307-AA14-44F2-A089-3B92E797DD4A}">
      <dgm:prSet/>
      <dgm:spPr/>
      <dgm:t>
        <a:bodyPr/>
        <a:lstStyle/>
        <a:p>
          <a:endParaRPr lang="ru-RU"/>
        </a:p>
      </dgm:t>
    </dgm:pt>
    <dgm:pt modelId="{2E009382-A32E-4765-946F-7E429843883B}" type="sibTrans" cxnId="{3FC4A307-AA14-44F2-A089-3B92E797DD4A}">
      <dgm:prSet/>
      <dgm:spPr/>
      <dgm:t>
        <a:bodyPr/>
        <a:lstStyle/>
        <a:p>
          <a:endParaRPr lang="ru-RU"/>
        </a:p>
      </dgm:t>
    </dgm:pt>
    <dgm:pt modelId="{0947EC46-038B-480F-9917-4622A3B94AA0}">
      <dgm:prSet/>
      <dgm:spPr/>
      <dgm:t>
        <a:bodyPr/>
        <a:lstStyle/>
        <a:p>
          <a:r>
            <a:rPr lang="ru-RU" smtClean="0"/>
            <a:t>Творческий</a:t>
          </a:r>
          <a:endParaRPr lang="ru-RU" dirty="0"/>
        </a:p>
      </dgm:t>
    </dgm:pt>
    <dgm:pt modelId="{83C8B8D5-7307-4D33-9528-892C3AEE44C1}" type="parTrans" cxnId="{F2D71C4A-8DF0-4362-B8C3-2F79FEB1F245}">
      <dgm:prSet/>
      <dgm:spPr/>
      <dgm:t>
        <a:bodyPr/>
        <a:lstStyle/>
        <a:p>
          <a:endParaRPr lang="ru-RU"/>
        </a:p>
      </dgm:t>
    </dgm:pt>
    <dgm:pt modelId="{4CE439B8-EA0C-470F-BBA4-886168F0BDAF}" type="sibTrans" cxnId="{F2D71C4A-8DF0-4362-B8C3-2F79FEB1F245}">
      <dgm:prSet/>
      <dgm:spPr/>
      <dgm:t>
        <a:bodyPr/>
        <a:lstStyle/>
        <a:p>
          <a:endParaRPr lang="ru-RU"/>
        </a:p>
      </dgm:t>
    </dgm:pt>
    <dgm:pt modelId="{4BF3733E-8B18-43FC-A400-EFF099CAC0A5}" type="pres">
      <dgm:prSet presAssocID="{FE04FC3D-C277-41FB-AA66-677A06E6F5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E8ACFA-C70D-4C4A-8941-366F97C3E0C5}" type="pres">
      <dgm:prSet presAssocID="{DE261911-4E41-41A5-AB16-A1741FD8DC6B}" presName="root" presStyleCnt="0"/>
      <dgm:spPr/>
    </dgm:pt>
    <dgm:pt modelId="{D9254F8F-BC69-4968-883C-5112C5173075}" type="pres">
      <dgm:prSet presAssocID="{DE261911-4E41-41A5-AB16-A1741FD8DC6B}" presName="rootComposite" presStyleCnt="0"/>
      <dgm:spPr/>
    </dgm:pt>
    <dgm:pt modelId="{AE55DD3D-6CA7-4523-84E1-FB4AD2DD7B5F}" type="pres">
      <dgm:prSet presAssocID="{DE261911-4E41-41A5-AB16-A1741FD8DC6B}" presName="rootText" presStyleLbl="node1" presStyleIdx="0" presStyleCnt="2" custLinFactNeighborX="-27" custLinFactNeighborY="6442"/>
      <dgm:spPr/>
      <dgm:t>
        <a:bodyPr/>
        <a:lstStyle/>
        <a:p>
          <a:endParaRPr lang="ru-RU"/>
        </a:p>
      </dgm:t>
    </dgm:pt>
    <dgm:pt modelId="{13B3C96F-1B93-47B2-90A1-57C6A9D9A973}" type="pres">
      <dgm:prSet presAssocID="{DE261911-4E41-41A5-AB16-A1741FD8DC6B}" presName="rootConnector" presStyleLbl="node1" presStyleIdx="0" presStyleCnt="2"/>
      <dgm:spPr/>
      <dgm:t>
        <a:bodyPr/>
        <a:lstStyle/>
        <a:p>
          <a:endParaRPr lang="ru-RU"/>
        </a:p>
      </dgm:t>
    </dgm:pt>
    <dgm:pt modelId="{8FEE4636-4ADB-4A51-A27B-C0363B6E4051}" type="pres">
      <dgm:prSet presAssocID="{DE261911-4E41-41A5-AB16-A1741FD8DC6B}" presName="childShape" presStyleCnt="0"/>
      <dgm:spPr/>
    </dgm:pt>
    <dgm:pt modelId="{C990CEE2-9F95-4E51-B4CD-A85A42C69CE2}" type="pres">
      <dgm:prSet presAssocID="{474AD400-D45E-4DFD-84B2-EF6B4C9ED248}" presName="Name13" presStyleLbl="parChTrans1D2" presStyleIdx="0" presStyleCnt="5"/>
      <dgm:spPr/>
      <dgm:t>
        <a:bodyPr/>
        <a:lstStyle/>
        <a:p>
          <a:endParaRPr lang="ru-RU"/>
        </a:p>
      </dgm:t>
    </dgm:pt>
    <dgm:pt modelId="{1B0A495C-03D1-44EB-8FC2-BB9B711CB615}" type="pres">
      <dgm:prSet presAssocID="{084AF7C2-49E1-4425-9070-B62F4BD1DF82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770C2-6CF1-40B2-9692-5B2A56BE380F}" type="pres">
      <dgm:prSet presAssocID="{910E07A4-AD4B-4557-A342-D1E0FD5DCA58}" presName="Name13" presStyleLbl="parChTrans1D2" presStyleIdx="1" presStyleCnt="5"/>
      <dgm:spPr/>
      <dgm:t>
        <a:bodyPr/>
        <a:lstStyle/>
        <a:p>
          <a:endParaRPr lang="ru-RU"/>
        </a:p>
      </dgm:t>
    </dgm:pt>
    <dgm:pt modelId="{F85F3F95-63D2-4210-A787-AF3655414999}" type="pres">
      <dgm:prSet presAssocID="{7C2EF139-5C61-4BE0-9C5F-DB99B0FABDD9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E4ECD-CFCB-4E49-A82A-472341760310}" type="pres">
      <dgm:prSet presAssocID="{43B1BF1D-C82C-4902-A911-8797A9185FA0}" presName="root" presStyleCnt="0"/>
      <dgm:spPr/>
    </dgm:pt>
    <dgm:pt modelId="{7DBEA8AA-715A-4ABA-87AC-67CE4C7A05B1}" type="pres">
      <dgm:prSet presAssocID="{43B1BF1D-C82C-4902-A911-8797A9185FA0}" presName="rootComposite" presStyleCnt="0"/>
      <dgm:spPr/>
    </dgm:pt>
    <dgm:pt modelId="{5824FA7F-AD84-4E1D-9EDB-07942D4D0C37}" type="pres">
      <dgm:prSet presAssocID="{43B1BF1D-C82C-4902-A911-8797A9185FA0}" presName="rootText" presStyleLbl="node1" presStyleIdx="1" presStyleCnt="2"/>
      <dgm:spPr/>
      <dgm:t>
        <a:bodyPr/>
        <a:lstStyle/>
        <a:p>
          <a:endParaRPr lang="ru-RU"/>
        </a:p>
      </dgm:t>
    </dgm:pt>
    <dgm:pt modelId="{90A871D5-ACD5-4595-AE58-48B0C3FB818B}" type="pres">
      <dgm:prSet presAssocID="{43B1BF1D-C82C-4902-A911-8797A9185FA0}" presName="rootConnector" presStyleLbl="node1" presStyleIdx="1" presStyleCnt="2"/>
      <dgm:spPr/>
      <dgm:t>
        <a:bodyPr/>
        <a:lstStyle/>
        <a:p>
          <a:endParaRPr lang="ru-RU"/>
        </a:p>
      </dgm:t>
    </dgm:pt>
    <dgm:pt modelId="{AB78B152-79BF-482F-82B0-2FE014AB65A6}" type="pres">
      <dgm:prSet presAssocID="{43B1BF1D-C82C-4902-A911-8797A9185FA0}" presName="childShape" presStyleCnt="0"/>
      <dgm:spPr/>
    </dgm:pt>
    <dgm:pt modelId="{CBD2F2BE-E803-4EC0-9A68-4C954660BC69}" type="pres">
      <dgm:prSet presAssocID="{BB26001A-7CCB-4BA1-A510-D1BD386A78E3}" presName="Name13" presStyleLbl="parChTrans1D2" presStyleIdx="2" presStyleCnt="5"/>
      <dgm:spPr/>
      <dgm:t>
        <a:bodyPr/>
        <a:lstStyle/>
        <a:p>
          <a:endParaRPr lang="ru-RU"/>
        </a:p>
      </dgm:t>
    </dgm:pt>
    <dgm:pt modelId="{ECD3D0E6-7C62-4C7F-B891-738188574077}" type="pres">
      <dgm:prSet presAssocID="{744D3FC4-22EB-4243-9265-F8DD19C91BE5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66ABA-3547-4583-BF85-D7290792422A}" type="pres">
      <dgm:prSet presAssocID="{34E518C5-F926-4BA5-B73A-AB3B19281A48}" presName="Name13" presStyleLbl="parChTrans1D2" presStyleIdx="3" presStyleCnt="5"/>
      <dgm:spPr/>
      <dgm:t>
        <a:bodyPr/>
        <a:lstStyle/>
        <a:p>
          <a:endParaRPr lang="ru-RU"/>
        </a:p>
      </dgm:t>
    </dgm:pt>
    <dgm:pt modelId="{9A9A5C9C-AF78-46C6-B4D3-1CA505D3E005}" type="pres">
      <dgm:prSet presAssocID="{68BD2C62-FAE4-4CC5-816E-CD2DBC1F6DC0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F3A2E-49E2-44B3-88C0-287322B863A4}" type="pres">
      <dgm:prSet presAssocID="{83C8B8D5-7307-4D33-9528-892C3AEE44C1}" presName="Name13" presStyleLbl="parChTrans1D2" presStyleIdx="4" presStyleCnt="5"/>
      <dgm:spPr/>
    </dgm:pt>
    <dgm:pt modelId="{37065423-3DE0-4406-BF6C-ED7DC595700E}" type="pres">
      <dgm:prSet presAssocID="{0947EC46-038B-480F-9917-4622A3B94AA0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955C6AA2-74CF-4C64-93C9-A338B5384612}" type="presOf" srcId="{744D3FC4-22EB-4243-9265-F8DD19C91BE5}" destId="{ECD3D0E6-7C62-4C7F-B891-738188574077}" srcOrd="0" destOrd="0" presId="urn:microsoft.com/office/officeart/2005/8/layout/hierarchy3"/>
    <dgm:cxn modelId="{AA3E2F0D-1DEE-4869-8B31-CF50CF69C653}" type="presOf" srcId="{43B1BF1D-C82C-4902-A911-8797A9185FA0}" destId="{5824FA7F-AD84-4E1D-9EDB-07942D4D0C37}" srcOrd="0" destOrd="0" presId="urn:microsoft.com/office/officeart/2005/8/layout/hierarchy3"/>
    <dgm:cxn modelId="{40433044-76B5-4931-ADB7-D1ED0755E679}" type="presOf" srcId="{7C2EF139-5C61-4BE0-9C5F-DB99B0FABDD9}" destId="{F85F3F95-63D2-4210-A787-AF3655414999}" srcOrd="0" destOrd="0" presId="urn:microsoft.com/office/officeart/2005/8/layout/hierarchy3"/>
    <dgm:cxn modelId="{14AF5F3F-7383-40AC-A454-0182DBFED1A6}" type="presOf" srcId="{DE261911-4E41-41A5-AB16-A1741FD8DC6B}" destId="{AE55DD3D-6CA7-4523-84E1-FB4AD2DD7B5F}" srcOrd="0" destOrd="0" presId="urn:microsoft.com/office/officeart/2005/8/layout/hierarchy3"/>
    <dgm:cxn modelId="{0E26EC9E-FC78-44EF-A5B2-6EDF61F79D74}" type="presOf" srcId="{FE04FC3D-C277-41FB-AA66-677A06E6F520}" destId="{4BF3733E-8B18-43FC-A400-EFF099CAC0A5}" srcOrd="0" destOrd="0" presId="urn:microsoft.com/office/officeart/2005/8/layout/hierarchy3"/>
    <dgm:cxn modelId="{038D3F2D-8AD0-4156-87DF-9900FE38B621}" type="presOf" srcId="{DE261911-4E41-41A5-AB16-A1741FD8DC6B}" destId="{13B3C96F-1B93-47B2-90A1-57C6A9D9A973}" srcOrd="1" destOrd="0" presId="urn:microsoft.com/office/officeart/2005/8/layout/hierarchy3"/>
    <dgm:cxn modelId="{4D8AA271-CEE1-4A76-9D8E-3E48700845B7}" type="presOf" srcId="{BB26001A-7CCB-4BA1-A510-D1BD386A78E3}" destId="{CBD2F2BE-E803-4EC0-9A68-4C954660BC69}" srcOrd="0" destOrd="0" presId="urn:microsoft.com/office/officeart/2005/8/layout/hierarchy3"/>
    <dgm:cxn modelId="{8B35E005-A7C9-4584-9854-5F091A7A9712}" type="presOf" srcId="{910E07A4-AD4B-4557-A342-D1E0FD5DCA58}" destId="{DEA770C2-6CF1-40B2-9692-5B2A56BE380F}" srcOrd="0" destOrd="0" presId="urn:microsoft.com/office/officeart/2005/8/layout/hierarchy3"/>
    <dgm:cxn modelId="{A6DDE117-AF83-4C99-9E47-DC6A945C28B3}" srcId="{43B1BF1D-C82C-4902-A911-8797A9185FA0}" destId="{744D3FC4-22EB-4243-9265-F8DD19C91BE5}" srcOrd="0" destOrd="0" parTransId="{BB26001A-7CCB-4BA1-A510-D1BD386A78E3}" sibTransId="{417CC384-BB27-4BE2-99B1-9CCF739149CD}"/>
    <dgm:cxn modelId="{D8BC4CDE-E9DF-40CC-8E34-B37BE9897722}" type="presOf" srcId="{68BD2C62-FAE4-4CC5-816E-CD2DBC1F6DC0}" destId="{9A9A5C9C-AF78-46C6-B4D3-1CA505D3E005}" srcOrd="0" destOrd="0" presId="urn:microsoft.com/office/officeart/2005/8/layout/hierarchy3"/>
    <dgm:cxn modelId="{3FC4A307-AA14-44F2-A089-3B92E797DD4A}" srcId="{43B1BF1D-C82C-4902-A911-8797A9185FA0}" destId="{68BD2C62-FAE4-4CC5-816E-CD2DBC1F6DC0}" srcOrd="1" destOrd="0" parTransId="{34E518C5-F926-4BA5-B73A-AB3B19281A48}" sibTransId="{2E009382-A32E-4765-946F-7E429843883B}"/>
    <dgm:cxn modelId="{C403E690-57BA-4634-819F-258034ED0A5F}" type="presOf" srcId="{0947EC46-038B-480F-9917-4622A3B94AA0}" destId="{37065423-3DE0-4406-BF6C-ED7DC595700E}" srcOrd="0" destOrd="0" presId="urn:microsoft.com/office/officeart/2005/8/layout/hierarchy3"/>
    <dgm:cxn modelId="{434EF85F-D7C9-434B-AAAB-CABF71B67390}" type="presOf" srcId="{83C8B8D5-7307-4D33-9528-892C3AEE44C1}" destId="{E8DF3A2E-49E2-44B3-88C0-287322B863A4}" srcOrd="0" destOrd="0" presId="urn:microsoft.com/office/officeart/2005/8/layout/hierarchy3"/>
    <dgm:cxn modelId="{9BDCEEF9-585D-44C8-BAC7-B605C02B2347}" type="presOf" srcId="{474AD400-D45E-4DFD-84B2-EF6B4C9ED248}" destId="{C990CEE2-9F95-4E51-B4CD-A85A42C69CE2}" srcOrd="0" destOrd="0" presId="urn:microsoft.com/office/officeart/2005/8/layout/hierarchy3"/>
    <dgm:cxn modelId="{8732A982-972C-4D66-8B86-AF0A79489EBF}" srcId="{FE04FC3D-C277-41FB-AA66-677A06E6F520}" destId="{43B1BF1D-C82C-4902-A911-8797A9185FA0}" srcOrd="1" destOrd="0" parTransId="{A4C03BC9-36EB-4614-8AF6-4B7F29188915}" sibTransId="{CC00B056-696D-414E-87AF-D12198DF926A}"/>
    <dgm:cxn modelId="{A0FC0C92-1EE1-4DC9-B280-44C5DBE5A658}" srcId="{DE261911-4E41-41A5-AB16-A1741FD8DC6B}" destId="{7C2EF139-5C61-4BE0-9C5F-DB99B0FABDD9}" srcOrd="1" destOrd="0" parTransId="{910E07A4-AD4B-4557-A342-D1E0FD5DCA58}" sibTransId="{3B24F40C-9F66-4333-970A-2D9FA8495AE0}"/>
    <dgm:cxn modelId="{27014C3A-9EFF-42A2-B691-108E3147AD38}" type="presOf" srcId="{084AF7C2-49E1-4425-9070-B62F4BD1DF82}" destId="{1B0A495C-03D1-44EB-8FC2-BB9B711CB615}" srcOrd="0" destOrd="0" presId="urn:microsoft.com/office/officeart/2005/8/layout/hierarchy3"/>
    <dgm:cxn modelId="{4FF5A898-8DCC-4DCE-ABCA-6AC0A2D2E89D}" type="presOf" srcId="{34E518C5-F926-4BA5-B73A-AB3B19281A48}" destId="{56E66ABA-3547-4583-BF85-D7290792422A}" srcOrd="0" destOrd="0" presId="urn:microsoft.com/office/officeart/2005/8/layout/hierarchy3"/>
    <dgm:cxn modelId="{F2D71C4A-8DF0-4362-B8C3-2F79FEB1F245}" srcId="{43B1BF1D-C82C-4902-A911-8797A9185FA0}" destId="{0947EC46-038B-480F-9917-4622A3B94AA0}" srcOrd="2" destOrd="0" parTransId="{83C8B8D5-7307-4D33-9528-892C3AEE44C1}" sibTransId="{4CE439B8-EA0C-470F-BBA4-886168F0BDAF}"/>
    <dgm:cxn modelId="{CA07DFF4-F3CD-47BA-A739-8E6139F63A9D}" srcId="{FE04FC3D-C277-41FB-AA66-677A06E6F520}" destId="{DE261911-4E41-41A5-AB16-A1741FD8DC6B}" srcOrd="0" destOrd="0" parTransId="{9E353F69-E83B-468C-AB47-2F7478664EBE}" sibTransId="{52D38CF3-63B7-4A19-B1C0-3EB1ECD573BE}"/>
    <dgm:cxn modelId="{EB4E040E-6A70-480E-A91A-6913CD324FAF}" type="presOf" srcId="{43B1BF1D-C82C-4902-A911-8797A9185FA0}" destId="{90A871D5-ACD5-4595-AE58-48B0C3FB818B}" srcOrd="1" destOrd="0" presId="urn:microsoft.com/office/officeart/2005/8/layout/hierarchy3"/>
    <dgm:cxn modelId="{0CAED110-84A7-45E2-AD66-FCB74BDBD5FB}" srcId="{DE261911-4E41-41A5-AB16-A1741FD8DC6B}" destId="{084AF7C2-49E1-4425-9070-B62F4BD1DF82}" srcOrd="0" destOrd="0" parTransId="{474AD400-D45E-4DFD-84B2-EF6B4C9ED248}" sibTransId="{FC27097D-D95F-4B72-91CF-19B051CEBBB7}"/>
    <dgm:cxn modelId="{C932555B-83AD-4BE5-A392-9F067CA4EE9D}" type="presParOf" srcId="{4BF3733E-8B18-43FC-A400-EFF099CAC0A5}" destId="{89E8ACFA-C70D-4C4A-8941-366F97C3E0C5}" srcOrd="0" destOrd="0" presId="urn:microsoft.com/office/officeart/2005/8/layout/hierarchy3"/>
    <dgm:cxn modelId="{59154A08-CC42-4CCB-BB03-F2048222288D}" type="presParOf" srcId="{89E8ACFA-C70D-4C4A-8941-366F97C3E0C5}" destId="{D9254F8F-BC69-4968-883C-5112C5173075}" srcOrd="0" destOrd="0" presId="urn:microsoft.com/office/officeart/2005/8/layout/hierarchy3"/>
    <dgm:cxn modelId="{01ADA377-F186-4423-9674-42515B0BFDE4}" type="presParOf" srcId="{D9254F8F-BC69-4968-883C-5112C5173075}" destId="{AE55DD3D-6CA7-4523-84E1-FB4AD2DD7B5F}" srcOrd="0" destOrd="0" presId="urn:microsoft.com/office/officeart/2005/8/layout/hierarchy3"/>
    <dgm:cxn modelId="{E3B81482-15EA-4437-80BA-6A955EA7C79B}" type="presParOf" srcId="{D9254F8F-BC69-4968-883C-5112C5173075}" destId="{13B3C96F-1B93-47B2-90A1-57C6A9D9A973}" srcOrd="1" destOrd="0" presId="urn:microsoft.com/office/officeart/2005/8/layout/hierarchy3"/>
    <dgm:cxn modelId="{108ECAEC-56C8-45FA-A10E-C88561104B30}" type="presParOf" srcId="{89E8ACFA-C70D-4C4A-8941-366F97C3E0C5}" destId="{8FEE4636-4ADB-4A51-A27B-C0363B6E4051}" srcOrd="1" destOrd="0" presId="urn:microsoft.com/office/officeart/2005/8/layout/hierarchy3"/>
    <dgm:cxn modelId="{491C2D8F-C317-4F55-B14F-D71E7846BD1C}" type="presParOf" srcId="{8FEE4636-4ADB-4A51-A27B-C0363B6E4051}" destId="{C990CEE2-9F95-4E51-B4CD-A85A42C69CE2}" srcOrd="0" destOrd="0" presId="urn:microsoft.com/office/officeart/2005/8/layout/hierarchy3"/>
    <dgm:cxn modelId="{9A8EE4CE-4856-40DE-85AC-54F00958A669}" type="presParOf" srcId="{8FEE4636-4ADB-4A51-A27B-C0363B6E4051}" destId="{1B0A495C-03D1-44EB-8FC2-BB9B711CB615}" srcOrd="1" destOrd="0" presId="urn:microsoft.com/office/officeart/2005/8/layout/hierarchy3"/>
    <dgm:cxn modelId="{8531C352-BE70-45AA-97F7-D2DBFE295FDE}" type="presParOf" srcId="{8FEE4636-4ADB-4A51-A27B-C0363B6E4051}" destId="{DEA770C2-6CF1-40B2-9692-5B2A56BE380F}" srcOrd="2" destOrd="0" presId="urn:microsoft.com/office/officeart/2005/8/layout/hierarchy3"/>
    <dgm:cxn modelId="{5B3BA970-DDAE-41D2-81B8-6ED7732440B8}" type="presParOf" srcId="{8FEE4636-4ADB-4A51-A27B-C0363B6E4051}" destId="{F85F3F95-63D2-4210-A787-AF3655414999}" srcOrd="3" destOrd="0" presId="urn:microsoft.com/office/officeart/2005/8/layout/hierarchy3"/>
    <dgm:cxn modelId="{550EA780-C4F7-4B4E-A70B-0FAC1B494FD1}" type="presParOf" srcId="{4BF3733E-8B18-43FC-A400-EFF099CAC0A5}" destId="{CBEE4ECD-CFCB-4E49-A82A-472341760310}" srcOrd="1" destOrd="0" presId="urn:microsoft.com/office/officeart/2005/8/layout/hierarchy3"/>
    <dgm:cxn modelId="{DF27A101-9DE8-479D-A6D9-9C7BEABE5B75}" type="presParOf" srcId="{CBEE4ECD-CFCB-4E49-A82A-472341760310}" destId="{7DBEA8AA-715A-4ABA-87AC-67CE4C7A05B1}" srcOrd="0" destOrd="0" presId="urn:microsoft.com/office/officeart/2005/8/layout/hierarchy3"/>
    <dgm:cxn modelId="{97AE8FC2-161F-49B9-A07A-967F7B887758}" type="presParOf" srcId="{7DBEA8AA-715A-4ABA-87AC-67CE4C7A05B1}" destId="{5824FA7F-AD84-4E1D-9EDB-07942D4D0C37}" srcOrd="0" destOrd="0" presId="urn:microsoft.com/office/officeart/2005/8/layout/hierarchy3"/>
    <dgm:cxn modelId="{69C145CE-B33F-4256-9B1D-55A55E07E85C}" type="presParOf" srcId="{7DBEA8AA-715A-4ABA-87AC-67CE4C7A05B1}" destId="{90A871D5-ACD5-4595-AE58-48B0C3FB818B}" srcOrd="1" destOrd="0" presId="urn:microsoft.com/office/officeart/2005/8/layout/hierarchy3"/>
    <dgm:cxn modelId="{3994EF53-ED2E-4E43-A6C3-121641EEBC13}" type="presParOf" srcId="{CBEE4ECD-CFCB-4E49-A82A-472341760310}" destId="{AB78B152-79BF-482F-82B0-2FE014AB65A6}" srcOrd="1" destOrd="0" presId="urn:microsoft.com/office/officeart/2005/8/layout/hierarchy3"/>
    <dgm:cxn modelId="{265A16BC-43EB-473C-9B0A-BCAC58B73461}" type="presParOf" srcId="{AB78B152-79BF-482F-82B0-2FE014AB65A6}" destId="{CBD2F2BE-E803-4EC0-9A68-4C954660BC69}" srcOrd="0" destOrd="0" presId="urn:microsoft.com/office/officeart/2005/8/layout/hierarchy3"/>
    <dgm:cxn modelId="{817E4DCF-2EB0-4EC2-83BC-9FA0BE3A70A4}" type="presParOf" srcId="{AB78B152-79BF-482F-82B0-2FE014AB65A6}" destId="{ECD3D0E6-7C62-4C7F-B891-738188574077}" srcOrd="1" destOrd="0" presId="urn:microsoft.com/office/officeart/2005/8/layout/hierarchy3"/>
    <dgm:cxn modelId="{FB1EA008-ADB1-4B91-81EE-85C97AFCFC39}" type="presParOf" srcId="{AB78B152-79BF-482F-82B0-2FE014AB65A6}" destId="{56E66ABA-3547-4583-BF85-D7290792422A}" srcOrd="2" destOrd="0" presId="urn:microsoft.com/office/officeart/2005/8/layout/hierarchy3"/>
    <dgm:cxn modelId="{67486B7A-EE8B-4DF9-BA72-07FC036A59DB}" type="presParOf" srcId="{AB78B152-79BF-482F-82B0-2FE014AB65A6}" destId="{9A9A5C9C-AF78-46C6-B4D3-1CA505D3E005}" srcOrd="3" destOrd="0" presId="urn:microsoft.com/office/officeart/2005/8/layout/hierarchy3"/>
    <dgm:cxn modelId="{0C9E1A78-9E12-452A-BC4F-A15CD69CDFBB}" type="presParOf" srcId="{AB78B152-79BF-482F-82B0-2FE014AB65A6}" destId="{E8DF3A2E-49E2-44B3-88C0-287322B863A4}" srcOrd="4" destOrd="0" presId="urn:microsoft.com/office/officeart/2005/8/layout/hierarchy3"/>
    <dgm:cxn modelId="{3560E8C0-37F8-4BFD-BC01-64D82AF8E512}" type="presParOf" srcId="{AB78B152-79BF-482F-82B0-2FE014AB65A6}" destId="{37065423-3DE0-4406-BF6C-ED7DC595700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529A7-64FB-402C-9B0C-6314E27086B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24F0D4-7A0F-47A8-B1B4-C2E68FE19CB5}">
      <dgm:prSet phldrT="[Текст]"/>
      <dgm:spPr/>
      <dgm:t>
        <a:bodyPr/>
        <a:lstStyle/>
        <a:p>
          <a:r>
            <a:rPr lang="ru-RU" dirty="0"/>
            <a:t>Обучаемость</a:t>
          </a:r>
        </a:p>
      </dgm:t>
    </dgm:pt>
    <dgm:pt modelId="{47B53D91-ED40-4CE0-A7FA-D83299FFFF78}" type="parTrans" cxnId="{1732B26F-0936-4A94-8CC3-F3417CAEAFC3}">
      <dgm:prSet/>
      <dgm:spPr/>
      <dgm:t>
        <a:bodyPr/>
        <a:lstStyle/>
        <a:p>
          <a:endParaRPr lang="ru-RU"/>
        </a:p>
      </dgm:t>
    </dgm:pt>
    <dgm:pt modelId="{63A60514-6D4A-4E03-A0A7-E3EB1C1705A7}" type="sibTrans" cxnId="{1732B26F-0936-4A94-8CC3-F3417CAEAFC3}">
      <dgm:prSet/>
      <dgm:spPr/>
      <dgm:t>
        <a:bodyPr/>
        <a:lstStyle/>
        <a:p>
          <a:endParaRPr lang="ru-RU"/>
        </a:p>
      </dgm:t>
    </dgm:pt>
    <dgm:pt modelId="{B34B44C9-9372-4F27-9F68-54EE708DEE21}">
      <dgm:prSet phldrT="[Текст]"/>
      <dgm:spPr/>
      <dgm:t>
        <a:bodyPr/>
        <a:lstStyle/>
        <a:p>
          <a:r>
            <a:rPr lang="ru-RU" dirty="0"/>
            <a:t>Скорость усвоения</a:t>
          </a:r>
        </a:p>
      </dgm:t>
    </dgm:pt>
    <dgm:pt modelId="{D9EA27ED-D5A2-43EE-BDD4-C42C5B9BE0A7}" type="parTrans" cxnId="{7F095A43-083A-4DF2-9F96-DE065FB068B0}">
      <dgm:prSet/>
      <dgm:spPr/>
      <dgm:t>
        <a:bodyPr/>
        <a:lstStyle/>
        <a:p>
          <a:endParaRPr lang="ru-RU"/>
        </a:p>
      </dgm:t>
    </dgm:pt>
    <dgm:pt modelId="{AF4B0EE5-F92C-41E5-A93E-C0E5EADD9795}" type="sibTrans" cxnId="{7F095A43-083A-4DF2-9F96-DE065FB068B0}">
      <dgm:prSet/>
      <dgm:spPr/>
      <dgm:t>
        <a:bodyPr/>
        <a:lstStyle/>
        <a:p>
          <a:endParaRPr lang="ru-RU"/>
        </a:p>
      </dgm:t>
    </dgm:pt>
    <dgm:pt modelId="{3E347B5C-99D6-452F-8F43-EF800FA3A272}">
      <dgm:prSet phldrT="[Текст]"/>
      <dgm:spPr/>
      <dgm:t>
        <a:bodyPr/>
        <a:lstStyle/>
        <a:p>
          <a:r>
            <a:rPr lang="ru-RU" dirty="0"/>
            <a:t>Способность творческого мышления</a:t>
          </a:r>
        </a:p>
      </dgm:t>
    </dgm:pt>
    <dgm:pt modelId="{B3E7BAB5-FD7B-445E-B9EC-2D09A895F8DF}" type="parTrans" cxnId="{4D4A90DE-369D-4C11-9AC5-F8BA4C1FE601}">
      <dgm:prSet/>
      <dgm:spPr/>
      <dgm:t>
        <a:bodyPr/>
        <a:lstStyle/>
        <a:p>
          <a:endParaRPr lang="ru-RU"/>
        </a:p>
      </dgm:t>
    </dgm:pt>
    <dgm:pt modelId="{A982CCD8-82ED-43BD-88D9-1969C825FA78}" type="sibTrans" cxnId="{4D4A90DE-369D-4C11-9AC5-F8BA4C1FE601}">
      <dgm:prSet/>
      <dgm:spPr/>
      <dgm:t>
        <a:bodyPr/>
        <a:lstStyle/>
        <a:p>
          <a:endParaRPr lang="ru-RU"/>
        </a:p>
      </dgm:t>
    </dgm:pt>
    <dgm:pt modelId="{62CF6C5B-4B0C-4DBF-8484-31E1D1EB614B}">
      <dgm:prSet phldrT="[Текст]"/>
      <dgm:spPr/>
      <dgm:t>
        <a:bodyPr/>
        <a:lstStyle/>
        <a:p>
          <a:r>
            <a:rPr lang="ru-RU" dirty="0"/>
            <a:t>Способность запоминать</a:t>
          </a:r>
        </a:p>
      </dgm:t>
    </dgm:pt>
    <dgm:pt modelId="{B88ADBEE-B51D-4653-B5ED-76BD3BB99180}" type="parTrans" cxnId="{6629618B-455A-4E22-B780-F880FB46A752}">
      <dgm:prSet/>
      <dgm:spPr/>
      <dgm:t>
        <a:bodyPr/>
        <a:lstStyle/>
        <a:p>
          <a:endParaRPr lang="ru-RU"/>
        </a:p>
      </dgm:t>
    </dgm:pt>
    <dgm:pt modelId="{6769C654-9727-49F4-9F5D-4E926F71EF9B}" type="sibTrans" cxnId="{6629618B-455A-4E22-B780-F880FB46A752}">
      <dgm:prSet/>
      <dgm:spPr/>
      <dgm:t>
        <a:bodyPr/>
        <a:lstStyle/>
        <a:p>
          <a:endParaRPr lang="ru-RU"/>
        </a:p>
      </dgm:t>
    </dgm:pt>
    <dgm:pt modelId="{807FF79A-2A37-4031-824C-C9EC5AF0CFAD}">
      <dgm:prSet phldrT="[Текст]"/>
      <dgm:spPr/>
      <dgm:t>
        <a:bodyPr/>
        <a:lstStyle/>
        <a:p>
          <a:r>
            <a:rPr lang="ru-RU" dirty="0"/>
            <a:t>Способность проведения логических операций</a:t>
          </a:r>
        </a:p>
      </dgm:t>
    </dgm:pt>
    <dgm:pt modelId="{BFE14A03-0E80-45CD-A4A3-481B88B4A735}" type="parTrans" cxnId="{BF507BE4-241D-493B-A960-F8B98876D67A}">
      <dgm:prSet/>
      <dgm:spPr/>
      <dgm:t>
        <a:bodyPr/>
        <a:lstStyle/>
        <a:p>
          <a:endParaRPr lang="ru-RU"/>
        </a:p>
      </dgm:t>
    </dgm:pt>
    <dgm:pt modelId="{8981EA60-4915-4BF4-9159-5D3F00F3BDCE}" type="sibTrans" cxnId="{BF507BE4-241D-493B-A960-F8B98876D67A}">
      <dgm:prSet/>
      <dgm:spPr/>
      <dgm:t>
        <a:bodyPr/>
        <a:lstStyle/>
        <a:p>
          <a:endParaRPr lang="ru-RU"/>
        </a:p>
      </dgm:t>
    </dgm:pt>
    <dgm:pt modelId="{3AEA11B9-54CE-4EE4-A73B-892EA9FF1202}" type="pres">
      <dgm:prSet presAssocID="{D7A529A7-64FB-402C-9B0C-6314E27086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333479-E540-4965-BEB9-C732580DA455}" type="pres">
      <dgm:prSet presAssocID="{6F24F0D4-7A0F-47A8-B1B4-C2E68FE19CB5}" presName="centerShape" presStyleLbl="node0" presStyleIdx="0" presStyleCnt="1"/>
      <dgm:spPr/>
      <dgm:t>
        <a:bodyPr/>
        <a:lstStyle/>
        <a:p>
          <a:endParaRPr lang="ru-RU"/>
        </a:p>
      </dgm:t>
    </dgm:pt>
    <dgm:pt modelId="{3014067B-DF45-4C3B-8963-2C3A76DD8C66}" type="pres">
      <dgm:prSet presAssocID="{B34B44C9-9372-4F27-9F68-54EE708DEE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DDF64-D377-448E-9A82-8D4D3BCBFB74}" type="pres">
      <dgm:prSet presAssocID="{B34B44C9-9372-4F27-9F68-54EE708DEE21}" presName="dummy" presStyleCnt="0"/>
      <dgm:spPr/>
    </dgm:pt>
    <dgm:pt modelId="{9875BA33-F026-4A83-9CC7-5A29A02D07E3}" type="pres">
      <dgm:prSet presAssocID="{AF4B0EE5-F92C-41E5-A93E-C0E5EADD979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0FFCBAD-8A58-4D40-8193-E06DF390434C}" type="pres">
      <dgm:prSet presAssocID="{3E347B5C-99D6-452F-8F43-EF800FA3A2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5A454-751D-43D1-9858-B2C473D6C5DA}" type="pres">
      <dgm:prSet presAssocID="{3E347B5C-99D6-452F-8F43-EF800FA3A272}" presName="dummy" presStyleCnt="0"/>
      <dgm:spPr/>
    </dgm:pt>
    <dgm:pt modelId="{FC2A7E66-DFF4-4C35-9ACA-85107A20D361}" type="pres">
      <dgm:prSet presAssocID="{A982CCD8-82ED-43BD-88D9-1969C825FA7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DFF40FE-3454-4E64-844B-8790D3D51EA7}" type="pres">
      <dgm:prSet presAssocID="{62CF6C5B-4B0C-4DBF-8484-31E1D1EB614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FE659-3770-48B7-B648-9569929A973D}" type="pres">
      <dgm:prSet presAssocID="{62CF6C5B-4B0C-4DBF-8484-31E1D1EB614B}" presName="dummy" presStyleCnt="0"/>
      <dgm:spPr/>
    </dgm:pt>
    <dgm:pt modelId="{47B1C1C8-2431-4299-8BF8-5D384233ABAD}" type="pres">
      <dgm:prSet presAssocID="{6769C654-9727-49F4-9F5D-4E926F71EF9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0ED75B3-DAE8-4FE6-B43B-941BF3F1798F}" type="pres">
      <dgm:prSet presAssocID="{807FF79A-2A37-4031-824C-C9EC5AF0CF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3AF3D-90E5-42C2-B45B-64029A24D126}" type="pres">
      <dgm:prSet presAssocID="{807FF79A-2A37-4031-824C-C9EC5AF0CFAD}" presName="dummy" presStyleCnt="0"/>
      <dgm:spPr/>
    </dgm:pt>
    <dgm:pt modelId="{662382EA-7542-46E5-942D-6DF4B576C716}" type="pres">
      <dgm:prSet presAssocID="{8981EA60-4915-4BF4-9159-5D3F00F3BDC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D4A90DE-369D-4C11-9AC5-F8BA4C1FE601}" srcId="{6F24F0D4-7A0F-47A8-B1B4-C2E68FE19CB5}" destId="{3E347B5C-99D6-452F-8F43-EF800FA3A272}" srcOrd="1" destOrd="0" parTransId="{B3E7BAB5-FD7B-445E-B9EC-2D09A895F8DF}" sibTransId="{A982CCD8-82ED-43BD-88D9-1969C825FA78}"/>
    <dgm:cxn modelId="{4C1D087E-D1D0-42FA-AC02-9F276265166C}" type="presOf" srcId="{807FF79A-2A37-4031-824C-C9EC5AF0CFAD}" destId="{80ED75B3-DAE8-4FE6-B43B-941BF3F1798F}" srcOrd="0" destOrd="0" presId="urn:microsoft.com/office/officeart/2005/8/layout/radial6"/>
    <dgm:cxn modelId="{3DE3871B-F7AD-4B7D-BF74-2EFD609AD30F}" type="presOf" srcId="{AF4B0EE5-F92C-41E5-A93E-C0E5EADD9795}" destId="{9875BA33-F026-4A83-9CC7-5A29A02D07E3}" srcOrd="0" destOrd="0" presId="urn:microsoft.com/office/officeart/2005/8/layout/radial6"/>
    <dgm:cxn modelId="{86E5BC18-8F96-4A9C-9CD4-31A5DA49D944}" type="presOf" srcId="{6769C654-9727-49F4-9F5D-4E926F71EF9B}" destId="{47B1C1C8-2431-4299-8BF8-5D384233ABAD}" srcOrd="0" destOrd="0" presId="urn:microsoft.com/office/officeart/2005/8/layout/radial6"/>
    <dgm:cxn modelId="{F75662CE-CDC8-4E8C-84A6-EAC87F1F4962}" type="presOf" srcId="{B34B44C9-9372-4F27-9F68-54EE708DEE21}" destId="{3014067B-DF45-4C3B-8963-2C3A76DD8C66}" srcOrd="0" destOrd="0" presId="urn:microsoft.com/office/officeart/2005/8/layout/radial6"/>
    <dgm:cxn modelId="{BF507BE4-241D-493B-A960-F8B98876D67A}" srcId="{6F24F0D4-7A0F-47A8-B1B4-C2E68FE19CB5}" destId="{807FF79A-2A37-4031-824C-C9EC5AF0CFAD}" srcOrd="3" destOrd="0" parTransId="{BFE14A03-0E80-45CD-A4A3-481B88B4A735}" sibTransId="{8981EA60-4915-4BF4-9159-5D3F00F3BDCE}"/>
    <dgm:cxn modelId="{9A1DAE1A-4272-4204-A749-6CB7DB4D6CE5}" type="presOf" srcId="{D7A529A7-64FB-402C-9B0C-6314E27086B6}" destId="{3AEA11B9-54CE-4EE4-A73B-892EA9FF1202}" srcOrd="0" destOrd="0" presId="urn:microsoft.com/office/officeart/2005/8/layout/radial6"/>
    <dgm:cxn modelId="{6629618B-455A-4E22-B780-F880FB46A752}" srcId="{6F24F0D4-7A0F-47A8-B1B4-C2E68FE19CB5}" destId="{62CF6C5B-4B0C-4DBF-8484-31E1D1EB614B}" srcOrd="2" destOrd="0" parTransId="{B88ADBEE-B51D-4653-B5ED-76BD3BB99180}" sibTransId="{6769C654-9727-49F4-9F5D-4E926F71EF9B}"/>
    <dgm:cxn modelId="{A48AF674-D666-4E6A-9894-DC0A9818B440}" type="presOf" srcId="{3E347B5C-99D6-452F-8F43-EF800FA3A272}" destId="{B0FFCBAD-8A58-4D40-8193-E06DF390434C}" srcOrd="0" destOrd="0" presId="urn:microsoft.com/office/officeart/2005/8/layout/radial6"/>
    <dgm:cxn modelId="{7F095A43-083A-4DF2-9F96-DE065FB068B0}" srcId="{6F24F0D4-7A0F-47A8-B1B4-C2E68FE19CB5}" destId="{B34B44C9-9372-4F27-9F68-54EE708DEE21}" srcOrd="0" destOrd="0" parTransId="{D9EA27ED-D5A2-43EE-BDD4-C42C5B9BE0A7}" sibTransId="{AF4B0EE5-F92C-41E5-A93E-C0E5EADD9795}"/>
    <dgm:cxn modelId="{31B5F15C-1E66-4F62-AD52-899CC8DEA57A}" type="presOf" srcId="{62CF6C5B-4B0C-4DBF-8484-31E1D1EB614B}" destId="{4DFF40FE-3454-4E64-844B-8790D3D51EA7}" srcOrd="0" destOrd="0" presId="urn:microsoft.com/office/officeart/2005/8/layout/radial6"/>
    <dgm:cxn modelId="{1732B26F-0936-4A94-8CC3-F3417CAEAFC3}" srcId="{D7A529A7-64FB-402C-9B0C-6314E27086B6}" destId="{6F24F0D4-7A0F-47A8-B1B4-C2E68FE19CB5}" srcOrd="0" destOrd="0" parTransId="{47B53D91-ED40-4CE0-A7FA-D83299FFFF78}" sibTransId="{63A60514-6D4A-4E03-A0A7-E3EB1C1705A7}"/>
    <dgm:cxn modelId="{FE6482CA-4228-405F-9B77-0CD6E5BA59DA}" type="presOf" srcId="{8981EA60-4915-4BF4-9159-5D3F00F3BDCE}" destId="{662382EA-7542-46E5-942D-6DF4B576C716}" srcOrd="0" destOrd="0" presId="urn:microsoft.com/office/officeart/2005/8/layout/radial6"/>
    <dgm:cxn modelId="{7CFD6500-82B3-4965-BA6D-A504723474FE}" type="presOf" srcId="{6F24F0D4-7A0F-47A8-B1B4-C2E68FE19CB5}" destId="{88333479-E540-4965-BEB9-C732580DA455}" srcOrd="0" destOrd="0" presId="urn:microsoft.com/office/officeart/2005/8/layout/radial6"/>
    <dgm:cxn modelId="{A53CEBAD-1C79-4208-9BC1-3112EF5EA3EC}" type="presOf" srcId="{A982CCD8-82ED-43BD-88D9-1969C825FA78}" destId="{FC2A7E66-DFF4-4C35-9ACA-85107A20D361}" srcOrd="0" destOrd="0" presId="urn:microsoft.com/office/officeart/2005/8/layout/radial6"/>
    <dgm:cxn modelId="{1B09D0BF-14C3-4A01-A7FC-4F9076C8DB79}" type="presParOf" srcId="{3AEA11B9-54CE-4EE4-A73B-892EA9FF1202}" destId="{88333479-E540-4965-BEB9-C732580DA455}" srcOrd="0" destOrd="0" presId="urn:microsoft.com/office/officeart/2005/8/layout/radial6"/>
    <dgm:cxn modelId="{BA1615B3-E1BD-4FD9-A946-0BB7567AEEA9}" type="presParOf" srcId="{3AEA11B9-54CE-4EE4-A73B-892EA9FF1202}" destId="{3014067B-DF45-4C3B-8963-2C3A76DD8C66}" srcOrd="1" destOrd="0" presId="urn:microsoft.com/office/officeart/2005/8/layout/radial6"/>
    <dgm:cxn modelId="{943A9BCB-E68C-46B0-A7FA-B2F9658C2435}" type="presParOf" srcId="{3AEA11B9-54CE-4EE4-A73B-892EA9FF1202}" destId="{899DDF64-D377-448E-9A82-8D4D3BCBFB74}" srcOrd="2" destOrd="0" presId="urn:microsoft.com/office/officeart/2005/8/layout/radial6"/>
    <dgm:cxn modelId="{C0812DD6-62FC-4BBB-9EA8-22B61B6CB746}" type="presParOf" srcId="{3AEA11B9-54CE-4EE4-A73B-892EA9FF1202}" destId="{9875BA33-F026-4A83-9CC7-5A29A02D07E3}" srcOrd="3" destOrd="0" presId="urn:microsoft.com/office/officeart/2005/8/layout/radial6"/>
    <dgm:cxn modelId="{98F0D96C-1C1C-428D-900B-90A6A50FB74E}" type="presParOf" srcId="{3AEA11B9-54CE-4EE4-A73B-892EA9FF1202}" destId="{B0FFCBAD-8A58-4D40-8193-E06DF390434C}" srcOrd="4" destOrd="0" presId="urn:microsoft.com/office/officeart/2005/8/layout/radial6"/>
    <dgm:cxn modelId="{B5D46A73-60FE-4E08-9588-5A322C91BAD5}" type="presParOf" srcId="{3AEA11B9-54CE-4EE4-A73B-892EA9FF1202}" destId="{3D85A454-751D-43D1-9858-B2C473D6C5DA}" srcOrd="5" destOrd="0" presId="urn:microsoft.com/office/officeart/2005/8/layout/radial6"/>
    <dgm:cxn modelId="{CEDD67CF-A879-4B4D-83F4-099136F9E1C6}" type="presParOf" srcId="{3AEA11B9-54CE-4EE4-A73B-892EA9FF1202}" destId="{FC2A7E66-DFF4-4C35-9ACA-85107A20D361}" srcOrd="6" destOrd="0" presId="urn:microsoft.com/office/officeart/2005/8/layout/radial6"/>
    <dgm:cxn modelId="{298AC9C1-0073-4BE0-98DA-11801E72BC06}" type="presParOf" srcId="{3AEA11B9-54CE-4EE4-A73B-892EA9FF1202}" destId="{4DFF40FE-3454-4E64-844B-8790D3D51EA7}" srcOrd="7" destOrd="0" presId="urn:microsoft.com/office/officeart/2005/8/layout/radial6"/>
    <dgm:cxn modelId="{5337AB99-C162-4945-8CC7-808B05D5262B}" type="presParOf" srcId="{3AEA11B9-54CE-4EE4-A73B-892EA9FF1202}" destId="{AF9FE659-3770-48B7-B648-9569929A973D}" srcOrd="8" destOrd="0" presId="urn:microsoft.com/office/officeart/2005/8/layout/radial6"/>
    <dgm:cxn modelId="{CD858BDB-3A7F-4723-89CE-0B5CF9249044}" type="presParOf" srcId="{3AEA11B9-54CE-4EE4-A73B-892EA9FF1202}" destId="{47B1C1C8-2431-4299-8BF8-5D384233ABAD}" srcOrd="9" destOrd="0" presId="urn:microsoft.com/office/officeart/2005/8/layout/radial6"/>
    <dgm:cxn modelId="{8FCE5D34-56DE-437E-B225-769D86D291F5}" type="presParOf" srcId="{3AEA11B9-54CE-4EE4-A73B-892EA9FF1202}" destId="{80ED75B3-DAE8-4FE6-B43B-941BF3F1798F}" srcOrd="10" destOrd="0" presId="urn:microsoft.com/office/officeart/2005/8/layout/radial6"/>
    <dgm:cxn modelId="{07F36C71-4EA8-4783-A69C-77749D57E7EF}" type="presParOf" srcId="{3AEA11B9-54CE-4EE4-A73B-892EA9FF1202}" destId="{4B63AF3D-90E5-42C2-B45B-64029A24D126}" srcOrd="11" destOrd="0" presId="urn:microsoft.com/office/officeart/2005/8/layout/radial6"/>
    <dgm:cxn modelId="{22112A94-FBD4-4B78-96E6-7842404615C8}" type="presParOf" srcId="{3AEA11B9-54CE-4EE4-A73B-892EA9FF1202}" destId="{662382EA-7542-46E5-942D-6DF4B576C71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67652-0002-4383-A191-A3201F0E61F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06BDE-951A-48BF-A2D1-BE5046A0C4D1}">
      <dgm:prSet phldrT="[Текст]" custT="1"/>
      <dgm:spPr/>
      <dgm:t>
        <a:bodyPr/>
        <a:lstStyle/>
        <a:p>
          <a:r>
            <a:rPr lang="ru-RU" sz="1600" b="1" dirty="0" smtClean="0"/>
            <a:t>Фронтальная</a:t>
          </a:r>
          <a:endParaRPr lang="ru-RU" sz="1600" b="1" dirty="0"/>
        </a:p>
      </dgm:t>
    </dgm:pt>
    <dgm:pt modelId="{4074AB16-99DC-4122-A01B-34FAB76CB844}" type="parTrans" cxnId="{96277989-A9D9-4B9C-9EC3-2959630DE72B}">
      <dgm:prSet/>
      <dgm:spPr/>
      <dgm:t>
        <a:bodyPr/>
        <a:lstStyle/>
        <a:p>
          <a:endParaRPr lang="ru-RU"/>
        </a:p>
      </dgm:t>
    </dgm:pt>
    <dgm:pt modelId="{B4574681-8F00-466C-B2C9-4CDB126A4956}" type="sibTrans" cxnId="{96277989-A9D9-4B9C-9EC3-2959630DE72B}">
      <dgm:prSet/>
      <dgm:spPr/>
      <dgm:t>
        <a:bodyPr/>
        <a:lstStyle/>
        <a:p>
          <a:endParaRPr lang="ru-RU"/>
        </a:p>
      </dgm:t>
    </dgm:pt>
    <dgm:pt modelId="{E87FF966-FE00-421F-845B-590E5AE49CAD}">
      <dgm:prSet phldrT="[Текст]" custT="1"/>
      <dgm:spPr/>
      <dgm:t>
        <a:bodyPr/>
        <a:lstStyle/>
        <a:p>
          <a:r>
            <a:rPr lang="ru-RU" sz="1600" dirty="0" smtClean="0"/>
            <a:t>Различные уровни рассказа в изложении учителя (упрощение, усложнение) </a:t>
          </a:r>
          <a:endParaRPr lang="ru-RU" sz="1600" dirty="0"/>
        </a:p>
      </dgm:t>
    </dgm:pt>
    <dgm:pt modelId="{6239F1C3-4E34-454A-88E5-6144497C3D39}" type="parTrans" cxnId="{FF5EF325-D065-433F-99DC-53A1C3F95579}">
      <dgm:prSet/>
      <dgm:spPr/>
      <dgm:t>
        <a:bodyPr/>
        <a:lstStyle/>
        <a:p>
          <a:endParaRPr lang="ru-RU"/>
        </a:p>
      </dgm:t>
    </dgm:pt>
    <dgm:pt modelId="{1A245F15-1F36-4BDD-9D08-1248FD28EBDE}" type="sibTrans" cxnId="{FF5EF325-D065-433F-99DC-53A1C3F95579}">
      <dgm:prSet/>
      <dgm:spPr/>
      <dgm:t>
        <a:bodyPr/>
        <a:lstStyle/>
        <a:p>
          <a:endParaRPr lang="ru-RU"/>
        </a:p>
      </dgm:t>
    </dgm:pt>
    <dgm:pt modelId="{2439CDB2-F2D7-4AB2-9BA7-76D99A18D00E}">
      <dgm:prSet phldrT="[Текст]" custT="1"/>
      <dgm:spPr/>
      <dgm:t>
        <a:bodyPr/>
        <a:lstStyle/>
        <a:p>
          <a:r>
            <a:rPr lang="ru-RU" sz="1600" dirty="0" smtClean="0"/>
            <a:t>Построение новой информации с учетом особенностей восприятия</a:t>
          </a:r>
          <a:endParaRPr lang="ru-RU" sz="1600" dirty="0"/>
        </a:p>
      </dgm:t>
    </dgm:pt>
    <dgm:pt modelId="{A47DF8F0-4305-4B18-9197-13D4FF55A7C7}" type="parTrans" cxnId="{09A4D425-455B-4A09-8D93-83735904BFE7}">
      <dgm:prSet/>
      <dgm:spPr/>
      <dgm:t>
        <a:bodyPr/>
        <a:lstStyle/>
        <a:p>
          <a:endParaRPr lang="ru-RU"/>
        </a:p>
      </dgm:t>
    </dgm:pt>
    <dgm:pt modelId="{BB3ADF2B-5223-4039-9398-145708A78547}" type="sibTrans" cxnId="{09A4D425-455B-4A09-8D93-83735904BFE7}">
      <dgm:prSet/>
      <dgm:spPr/>
      <dgm:t>
        <a:bodyPr/>
        <a:lstStyle/>
        <a:p>
          <a:endParaRPr lang="ru-RU"/>
        </a:p>
      </dgm:t>
    </dgm:pt>
    <dgm:pt modelId="{AA4178CD-1A4F-47B9-813C-E3A007545CEC}">
      <dgm:prSet phldrT="[Текст]" custT="1"/>
      <dgm:spPr/>
      <dgm:t>
        <a:bodyPr/>
        <a:lstStyle/>
        <a:p>
          <a:r>
            <a:rPr lang="ru-RU" sz="1800" b="1" dirty="0" smtClean="0"/>
            <a:t>Индивидуальная</a:t>
          </a:r>
          <a:endParaRPr lang="ru-RU" sz="1800" b="1" dirty="0"/>
        </a:p>
      </dgm:t>
    </dgm:pt>
    <dgm:pt modelId="{CAF325E3-A77E-42ED-8667-37CEEA89EE82}" type="parTrans" cxnId="{A73FD291-1565-434F-AD4D-BBF0BE65D320}">
      <dgm:prSet/>
      <dgm:spPr/>
      <dgm:t>
        <a:bodyPr/>
        <a:lstStyle/>
        <a:p>
          <a:endParaRPr lang="ru-RU"/>
        </a:p>
      </dgm:t>
    </dgm:pt>
    <dgm:pt modelId="{82B14689-CA4E-4424-9040-3879334752C6}" type="sibTrans" cxnId="{A73FD291-1565-434F-AD4D-BBF0BE65D320}">
      <dgm:prSet/>
      <dgm:spPr/>
      <dgm:t>
        <a:bodyPr/>
        <a:lstStyle/>
        <a:p>
          <a:endParaRPr lang="ru-RU"/>
        </a:p>
      </dgm:t>
    </dgm:pt>
    <dgm:pt modelId="{3AC0EDD6-7F32-4687-9222-435AD7A2612B}">
      <dgm:prSet phldrT="[Текст]" custT="1"/>
      <dgm:spPr/>
      <dgm:t>
        <a:bodyPr/>
        <a:lstStyle/>
        <a:p>
          <a:r>
            <a:rPr lang="ru-RU" sz="1600" dirty="0" smtClean="0"/>
            <a:t>Организация самостоятельной работы с учетом выполнения не общих для всех заданий, а заданий, которые варьируются по степени сложности в зависимости от учебных возможностей детей</a:t>
          </a:r>
          <a:endParaRPr lang="ru-RU" sz="1600" dirty="0"/>
        </a:p>
      </dgm:t>
    </dgm:pt>
    <dgm:pt modelId="{E10DF610-7483-45F3-BBEF-0480201BFA2F}" type="parTrans" cxnId="{A62AEA8B-AB47-4D1B-B34B-666438E47D48}">
      <dgm:prSet/>
      <dgm:spPr/>
      <dgm:t>
        <a:bodyPr/>
        <a:lstStyle/>
        <a:p>
          <a:endParaRPr lang="ru-RU"/>
        </a:p>
      </dgm:t>
    </dgm:pt>
    <dgm:pt modelId="{E4E141B8-497F-4BC2-A83D-ACA7F5991511}" type="sibTrans" cxnId="{A62AEA8B-AB47-4D1B-B34B-666438E47D48}">
      <dgm:prSet/>
      <dgm:spPr/>
      <dgm:t>
        <a:bodyPr/>
        <a:lstStyle/>
        <a:p>
          <a:endParaRPr lang="ru-RU"/>
        </a:p>
      </dgm:t>
    </dgm:pt>
    <dgm:pt modelId="{71F67708-A492-4952-A4B1-46A749CA3CA6}">
      <dgm:prSet phldrT="[Текст]" custT="1"/>
      <dgm:spPr/>
      <dgm:t>
        <a:bodyPr/>
        <a:lstStyle/>
        <a:p>
          <a:r>
            <a:rPr lang="ru-RU" sz="1800" b="1" dirty="0" smtClean="0"/>
            <a:t>Парная</a:t>
          </a:r>
          <a:endParaRPr lang="ru-RU" sz="1800" b="1" dirty="0"/>
        </a:p>
      </dgm:t>
    </dgm:pt>
    <dgm:pt modelId="{298E3FB0-6A43-4200-B274-63B4C0D30C90}" type="parTrans" cxnId="{E0FA84BD-1F7A-49E4-B11F-D3F9BAF55731}">
      <dgm:prSet/>
      <dgm:spPr/>
      <dgm:t>
        <a:bodyPr/>
        <a:lstStyle/>
        <a:p>
          <a:endParaRPr lang="ru-RU"/>
        </a:p>
      </dgm:t>
    </dgm:pt>
    <dgm:pt modelId="{CABF301C-087E-4480-AB53-83CF83626A64}" type="sibTrans" cxnId="{E0FA84BD-1F7A-49E4-B11F-D3F9BAF55731}">
      <dgm:prSet/>
      <dgm:spPr/>
      <dgm:t>
        <a:bodyPr/>
        <a:lstStyle/>
        <a:p>
          <a:endParaRPr lang="ru-RU"/>
        </a:p>
      </dgm:t>
    </dgm:pt>
    <dgm:pt modelId="{3FF5D0A1-8959-4512-A9E5-149C4307532E}">
      <dgm:prSet phldrT="[Текст]" custT="1"/>
      <dgm:spPr/>
      <dgm:t>
        <a:bodyPr/>
        <a:lstStyle/>
        <a:p>
          <a:r>
            <a:rPr lang="ru-RU" sz="1600" dirty="0" smtClean="0"/>
            <a:t>Взаимопроверка выполненного задания</a:t>
          </a:r>
          <a:endParaRPr lang="ru-RU" sz="1600" dirty="0"/>
        </a:p>
      </dgm:t>
    </dgm:pt>
    <dgm:pt modelId="{768F3FC6-F3D5-40D3-BD24-A7695E2E163A}" type="parTrans" cxnId="{DCF96973-9996-43A3-8FC5-B590BDE8A59F}">
      <dgm:prSet/>
      <dgm:spPr/>
      <dgm:t>
        <a:bodyPr/>
        <a:lstStyle/>
        <a:p>
          <a:endParaRPr lang="ru-RU"/>
        </a:p>
      </dgm:t>
    </dgm:pt>
    <dgm:pt modelId="{D123243C-007A-4703-A849-0CD30EB8B81C}" type="sibTrans" cxnId="{DCF96973-9996-43A3-8FC5-B590BDE8A59F}">
      <dgm:prSet/>
      <dgm:spPr/>
      <dgm:t>
        <a:bodyPr/>
        <a:lstStyle/>
        <a:p>
          <a:endParaRPr lang="ru-RU"/>
        </a:p>
      </dgm:t>
    </dgm:pt>
    <dgm:pt modelId="{D247D64C-E392-4CC3-8200-1BA561678991}">
      <dgm:prSet phldrT="[Текст]" custT="1"/>
      <dgm:spPr/>
      <dgm:t>
        <a:bodyPr/>
        <a:lstStyle/>
        <a:p>
          <a:r>
            <a:rPr lang="ru-RU" sz="1600" dirty="0" smtClean="0"/>
            <a:t>Проговаривание друг другу нового материала…</a:t>
          </a:r>
          <a:endParaRPr lang="ru-RU" sz="1600" dirty="0"/>
        </a:p>
      </dgm:t>
    </dgm:pt>
    <dgm:pt modelId="{C63E2C18-7955-48CC-8274-10232CA9213E}" type="parTrans" cxnId="{DE7575D1-19F6-4EA8-BBC8-48FE4D43B615}">
      <dgm:prSet/>
      <dgm:spPr/>
      <dgm:t>
        <a:bodyPr/>
        <a:lstStyle/>
        <a:p>
          <a:endParaRPr lang="ru-RU"/>
        </a:p>
      </dgm:t>
    </dgm:pt>
    <dgm:pt modelId="{8EA4D8AB-7672-495C-9AC9-EEFB45141D97}" type="sibTrans" cxnId="{DE7575D1-19F6-4EA8-BBC8-48FE4D43B615}">
      <dgm:prSet/>
      <dgm:spPr/>
      <dgm:t>
        <a:bodyPr/>
        <a:lstStyle/>
        <a:p>
          <a:endParaRPr lang="ru-RU"/>
        </a:p>
      </dgm:t>
    </dgm:pt>
    <dgm:pt modelId="{0BB5364C-A1A3-4D0C-852C-D24D75349F02}">
      <dgm:prSet phldrT="[Текст]" custT="1"/>
      <dgm:spPr/>
      <dgm:t>
        <a:bodyPr/>
        <a:lstStyle/>
        <a:p>
          <a:r>
            <a:rPr lang="ru-RU" sz="1600" dirty="0" smtClean="0"/>
            <a:t>Адресность вопросов при опросе…</a:t>
          </a:r>
          <a:endParaRPr lang="ru-RU" sz="1600" dirty="0"/>
        </a:p>
      </dgm:t>
    </dgm:pt>
    <dgm:pt modelId="{77A96E99-8BDC-4DA7-B15A-901EEF27D453}" type="parTrans" cxnId="{073CB6CE-F9A0-46C2-83FF-0A4CA6ABBD5C}">
      <dgm:prSet/>
      <dgm:spPr/>
      <dgm:t>
        <a:bodyPr/>
        <a:lstStyle/>
        <a:p>
          <a:endParaRPr lang="ru-RU"/>
        </a:p>
      </dgm:t>
    </dgm:pt>
    <dgm:pt modelId="{CA9FA2DE-92C1-4D6B-8E69-41FA196C40DE}" type="sibTrans" cxnId="{073CB6CE-F9A0-46C2-83FF-0A4CA6ABBD5C}">
      <dgm:prSet/>
      <dgm:spPr/>
      <dgm:t>
        <a:bodyPr/>
        <a:lstStyle/>
        <a:p>
          <a:endParaRPr lang="ru-RU"/>
        </a:p>
      </dgm:t>
    </dgm:pt>
    <dgm:pt modelId="{3D15E751-5A4B-4245-AA7F-CC06045DFB37}">
      <dgm:prSet phldrT="[Текст]" custT="1"/>
      <dgm:spPr/>
      <dgm:t>
        <a:bodyPr/>
        <a:lstStyle/>
        <a:p>
          <a:r>
            <a:rPr lang="ru-RU" sz="1600" dirty="0" smtClean="0"/>
            <a:t>Учет индивидуальных различий  при построении  ролевой игры, дискуссии… </a:t>
          </a:r>
          <a:endParaRPr lang="ru-RU" sz="1600" dirty="0"/>
        </a:p>
      </dgm:t>
    </dgm:pt>
    <dgm:pt modelId="{0BD6EEB7-A423-4FBF-B73C-CDEFD5B95B94}" type="parTrans" cxnId="{D7AFA153-A4C1-4869-B216-F29143B2B1F7}">
      <dgm:prSet/>
      <dgm:spPr/>
      <dgm:t>
        <a:bodyPr/>
        <a:lstStyle/>
        <a:p>
          <a:endParaRPr lang="ru-RU"/>
        </a:p>
      </dgm:t>
    </dgm:pt>
    <dgm:pt modelId="{19003E5F-806B-4F0D-BEB9-7C2D8DC948EF}" type="sibTrans" cxnId="{D7AFA153-A4C1-4869-B216-F29143B2B1F7}">
      <dgm:prSet/>
      <dgm:spPr/>
      <dgm:t>
        <a:bodyPr/>
        <a:lstStyle/>
        <a:p>
          <a:endParaRPr lang="ru-RU"/>
        </a:p>
      </dgm:t>
    </dgm:pt>
    <dgm:pt modelId="{A9175CF6-7815-41C7-8440-50B81244CA5B}">
      <dgm:prSet phldrT="[Текст]" custT="1"/>
      <dgm:spPr/>
      <dgm:t>
        <a:bodyPr/>
        <a:lstStyle/>
        <a:p>
          <a:r>
            <a:rPr lang="ru-RU" sz="1600" dirty="0" smtClean="0"/>
            <a:t>Совместный разбор предложенных заданий</a:t>
          </a:r>
          <a:endParaRPr lang="ru-RU" sz="1600" dirty="0"/>
        </a:p>
      </dgm:t>
    </dgm:pt>
    <dgm:pt modelId="{E6E69ACF-2A38-4E3C-B33D-13837179ACC7}" type="parTrans" cxnId="{77008B8D-6E5A-42F5-88AE-0CB3F171DD92}">
      <dgm:prSet/>
      <dgm:spPr/>
      <dgm:t>
        <a:bodyPr/>
        <a:lstStyle/>
        <a:p>
          <a:endParaRPr lang="ru-RU"/>
        </a:p>
      </dgm:t>
    </dgm:pt>
    <dgm:pt modelId="{A4F8E638-46B1-4308-B52D-4D826EA61D2D}" type="sibTrans" cxnId="{77008B8D-6E5A-42F5-88AE-0CB3F171DD92}">
      <dgm:prSet/>
      <dgm:spPr/>
      <dgm:t>
        <a:bodyPr/>
        <a:lstStyle/>
        <a:p>
          <a:endParaRPr lang="ru-RU"/>
        </a:p>
      </dgm:t>
    </dgm:pt>
    <dgm:pt modelId="{DF3063F9-1848-4687-96AA-F52CC9C3D250}" type="pres">
      <dgm:prSet presAssocID="{0A967652-0002-4383-A191-A3201F0E61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83C9DA-BFE9-4DA5-BD5C-BCEF0DBA7850}" type="pres">
      <dgm:prSet presAssocID="{5EA06BDE-951A-48BF-A2D1-BE5046A0C4D1}" presName="comp" presStyleCnt="0"/>
      <dgm:spPr/>
    </dgm:pt>
    <dgm:pt modelId="{3078A7C7-09E1-4A9D-9289-A7E755F9A326}" type="pres">
      <dgm:prSet presAssocID="{5EA06BDE-951A-48BF-A2D1-BE5046A0C4D1}" presName="box" presStyleLbl="node1" presStyleIdx="0" presStyleCnt="3" custScaleY="130637"/>
      <dgm:spPr/>
      <dgm:t>
        <a:bodyPr/>
        <a:lstStyle/>
        <a:p>
          <a:endParaRPr lang="ru-RU"/>
        </a:p>
      </dgm:t>
    </dgm:pt>
    <dgm:pt modelId="{8C1306FF-B193-406A-A1C4-93CC4A802547}" type="pres">
      <dgm:prSet presAssocID="{5EA06BDE-951A-48BF-A2D1-BE5046A0C4D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</dgm:pt>
    <dgm:pt modelId="{A38F08BA-F2BC-4A48-86B3-B28AB2878F1E}" type="pres">
      <dgm:prSet presAssocID="{5EA06BDE-951A-48BF-A2D1-BE5046A0C4D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56AC8-5934-4F56-B311-44E7C81AF80E}" type="pres">
      <dgm:prSet presAssocID="{B4574681-8F00-466C-B2C9-4CDB126A4956}" presName="spacer" presStyleCnt="0"/>
      <dgm:spPr/>
    </dgm:pt>
    <dgm:pt modelId="{A6A0DDE5-F66F-4341-BED8-38ED94F14C76}" type="pres">
      <dgm:prSet presAssocID="{AA4178CD-1A4F-47B9-813C-E3A007545CEC}" presName="comp" presStyleCnt="0"/>
      <dgm:spPr/>
    </dgm:pt>
    <dgm:pt modelId="{C6A620B4-EB1C-4490-9046-42AD3CEA5111}" type="pres">
      <dgm:prSet presAssocID="{AA4178CD-1A4F-47B9-813C-E3A007545CEC}" presName="box" presStyleLbl="node1" presStyleIdx="1" presStyleCnt="3"/>
      <dgm:spPr/>
      <dgm:t>
        <a:bodyPr/>
        <a:lstStyle/>
        <a:p>
          <a:endParaRPr lang="ru-RU"/>
        </a:p>
      </dgm:t>
    </dgm:pt>
    <dgm:pt modelId="{4BE4B2EC-6936-4D08-AD52-3285AA475792}" type="pres">
      <dgm:prSet presAssocID="{AA4178CD-1A4F-47B9-813C-E3A007545CEC}" presName="img" presStyleLbl="fgImgPlace1" presStyleIdx="1" presStyleCnt="3" custScaleX="86405" custScaleY="129204" custLinFactNeighborX="-399" custLinFactNeighborY="-286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</dgm:spPr>
    </dgm:pt>
    <dgm:pt modelId="{D8224F15-A815-458E-813B-67F131F81011}" type="pres">
      <dgm:prSet presAssocID="{AA4178CD-1A4F-47B9-813C-E3A007545CE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3F123-41CA-4447-9D40-EA0F9656DE1E}" type="pres">
      <dgm:prSet presAssocID="{82B14689-CA4E-4424-9040-3879334752C6}" presName="spacer" presStyleCnt="0"/>
      <dgm:spPr/>
    </dgm:pt>
    <dgm:pt modelId="{D350DA61-AEAE-4BF6-BDFF-F0154E90E941}" type="pres">
      <dgm:prSet presAssocID="{71F67708-A492-4952-A4B1-46A749CA3CA6}" presName="comp" presStyleCnt="0"/>
      <dgm:spPr/>
    </dgm:pt>
    <dgm:pt modelId="{E2C7A924-8F37-4747-996F-B7FEC34301D4}" type="pres">
      <dgm:prSet presAssocID="{71F67708-A492-4952-A4B1-46A749CA3CA6}" presName="box" presStyleLbl="node1" presStyleIdx="2" presStyleCnt="3" custLinFactNeighborX="2" custLinFactNeighborY="-759"/>
      <dgm:spPr/>
      <dgm:t>
        <a:bodyPr/>
        <a:lstStyle/>
        <a:p>
          <a:endParaRPr lang="ru-RU"/>
        </a:p>
      </dgm:t>
    </dgm:pt>
    <dgm:pt modelId="{C9CCA49B-B264-4AA4-9581-FCA49494B86C}" type="pres">
      <dgm:prSet presAssocID="{71F67708-A492-4952-A4B1-46A749CA3CA6}" presName="img" presStyleLbl="fgImgPlace1" presStyleIdx="2" presStyleCnt="3" custScaleY="12872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ru-RU"/>
        </a:p>
      </dgm:t>
    </dgm:pt>
    <dgm:pt modelId="{23BB521A-CC5F-4A9A-BD90-F8ABF6A2671E}" type="pres">
      <dgm:prSet presAssocID="{71F67708-A492-4952-A4B1-46A749CA3CA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A68E2-8378-4889-B192-C4FB2E0F6965}" type="presOf" srcId="{5EA06BDE-951A-48BF-A2D1-BE5046A0C4D1}" destId="{3078A7C7-09E1-4A9D-9289-A7E755F9A326}" srcOrd="0" destOrd="0" presId="urn:microsoft.com/office/officeart/2005/8/layout/vList4"/>
    <dgm:cxn modelId="{322674ED-D609-4F72-8694-4822CA2B22D0}" type="presOf" srcId="{3FF5D0A1-8959-4512-A9E5-149C4307532E}" destId="{23BB521A-CC5F-4A9A-BD90-F8ABF6A2671E}" srcOrd="1" destOrd="1" presId="urn:microsoft.com/office/officeart/2005/8/layout/vList4"/>
    <dgm:cxn modelId="{A62AEA8B-AB47-4D1B-B34B-666438E47D48}" srcId="{AA4178CD-1A4F-47B9-813C-E3A007545CEC}" destId="{3AC0EDD6-7F32-4687-9222-435AD7A2612B}" srcOrd="0" destOrd="0" parTransId="{E10DF610-7483-45F3-BBEF-0480201BFA2F}" sibTransId="{E4E141B8-497F-4BC2-A83D-ACA7F5991511}"/>
    <dgm:cxn modelId="{DE7575D1-19F6-4EA8-BBC8-48FE4D43B615}" srcId="{71F67708-A492-4952-A4B1-46A749CA3CA6}" destId="{D247D64C-E392-4CC3-8200-1BA561678991}" srcOrd="2" destOrd="0" parTransId="{C63E2C18-7955-48CC-8274-10232CA9213E}" sibTransId="{8EA4D8AB-7672-495C-9AC9-EEFB45141D97}"/>
    <dgm:cxn modelId="{3348DD27-8847-4AE0-A2C9-14EB52A53D44}" type="presOf" srcId="{3FF5D0A1-8959-4512-A9E5-149C4307532E}" destId="{E2C7A924-8F37-4747-996F-B7FEC34301D4}" srcOrd="0" destOrd="1" presId="urn:microsoft.com/office/officeart/2005/8/layout/vList4"/>
    <dgm:cxn modelId="{E0FA84BD-1F7A-49E4-B11F-D3F9BAF55731}" srcId="{0A967652-0002-4383-A191-A3201F0E61F5}" destId="{71F67708-A492-4952-A4B1-46A749CA3CA6}" srcOrd="2" destOrd="0" parTransId="{298E3FB0-6A43-4200-B274-63B4C0D30C90}" sibTransId="{CABF301C-087E-4480-AB53-83CF83626A64}"/>
    <dgm:cxn modelId="{09A4D425-455B-4A09-8D93-83735904BFE7}" srcId="{5EA06BDE-951A-48BF-A2D1-BE5046A0C4D1}" destId="{2439CDB2-F2D7-4AB2-9BA7-76D99A18D00E}" srcOrd="1" destOrd="0" parTransId="{A47DF8F0-4305-4B18-9197-13D4FF55A7C7}" sibTransId="{BB3ADF2B-5223-4039-9398-145708A78547}"/>
    <dgm:cxn modelId="{3147BE97-334D-4AFB-837A-135A1EDBB973}" type="presOf" srcId="{0BB5364C-A1A3-4D0C-852C-D24D75349F02}" destId="{3078A7C7-09E1-4A9D-9289-A7E755F9A326}" srcOrd="0" destOrd="3" presId="urn:microsoft.com/office/officeart/2005/8/layout/vList4"/>
    <dgm:cxn modelId="{58B15449-CACA-4326-9887-C398796BE40F}" type="presOf" srcId="{AA4178CD-1A4F-47B9-813C-E3A007545CEC}" destId="{D8224F15-A815-458E-813B-67F131F81011}" srcOrd="1" destOrd="0" presId="urn:microsoft.com/office/officeart/2005/8/layout/vList4"/>
    <dgm:cxn modelId="{A73FD291-1565-434F-AD4D-BBF0BE65D320}" srcId="{0A967652-0002-4383-A191-A3201F0E61F5}" destId="{AA4178CD-1A4F-47B9-813C-E3A007545CEC}" srcOrd="1" destOrd="0" parTransId="{CAF325E3-A77E-42ED-8667-37CEEA89EE82}" sibTransId="{82B14689-CA4E-4424-9040-3879334752C6}"/>
    <dgm:cxn modelId="{9C9A7217-8581-484E-B5F4-1E2DCFD8CFDB}" type="presOf" srcId="{71F67708-A492-4952-A4B1-46A749CA3CA6}" destId="{23BB521A-CC5F-4A9A-BD90-F8ABF6A2671E}" srcOrd="1" destOrd="0" presId="urn:microsoft.com/office/officeart/2005/8/layout/vList4"/>
    <dgm:cxn modelId="{ACE93C76-A63E-432B-8DA5-A97862459177}" type="presOf" srcId="{D247D64C-E392-4CC3-8200-1BA561678991}" destId="{23BB521A-CC5F-4A9A-BD90-F8ABF6A2671E}" srcOrd="1" destOrd="3" presId="urn:microsoft.com/office/officeart/2005/8/layout/vList4"/>
    <dgm:cxn modelId="{0890BDE9-A47C-4756-B3CB-AFE130FF2971}" type="presOf" srcId="{3AC0EDD6-7F32-4687-9222-435AD7A2612B}" destId="{D8224F15-A815-458E-813B-67F131F81011}" srcOrd="1" destOrd="1" presId="urn:microsoft.com/office/officeart/2005/8/layout/vList4"/>
    <dgm:cxn modelId="{073CB6CE-F9A0-46C2-83FF-0A4CA6ABBD5C}" srcId="{5EA06BDE-951A-48BF-A2D1-BE5046A0C4D1}" destId="{0BB5364C-A1A3-4D0C-852C-D24D75349F02}" srcOrd="2" destOrd="0" parTransId="{77A96E99-8BDC-4DA7-B15A-901EEF27D453}" sibTransId="{CA9FA2DE-92C1-4D6B-8E69-41FA196C40DE}"/>
    <dgm:cxn modelId="{6B42385A-4A75-4F3D-8357-6C4BB8232694}" type="presOf" srcId="{2439CDB2-F2D7-4AB2-9BA7-76D99A18D00E}" destId="{3078A7C7-09E1-4A9D-9289-A7E755F9A326}" srcOrd="0" destOrd="2" presId="urn:microsoft.com/office/officeart/2005/8/layout/vList4"/>
    <dgm:cxn modelId="{77008B8D-6E5A-42F5-88AE-0CB3F171DD92}" srcId="{71F67708-A492-4952-A4B1-46A749CA3CA6}" destId="{A9175CF6-7815-41C7-8440-50B81244CA5B}" srcOrd="1" destOrd="0" parTransId="{E6E69ACF-2A38-4E3C-B33D-13837179ACC7}" sibTransId="{A4F8E638-46B1-4308-B52D-4D826EA61D2D}"/>
    <dgm:cxn modelId="{96277989-A9D9-4B9C-9EC3-2959630DE72B}" srcId="{0A967652-0002-4383-A191-A3201F0E61F5}" destId="{5EA06BDE-951A-48BF-A2D1-BE5046A0C4D1}" srcOrd="0" destOrd="0" parTransId="{4074AB16-99DC-4122-A01B-34FAB76CB844}" sibTransId="{B4574681-8F00-466C-B2C9-4CDB126A4956}"/>
    <dgm:cxn modelId="{166D55ED-BECD-4BD2-AFEE-4FE31F863C69}" type="presOf" srcId="{0A967652-0002-4383-A191-A3201F0E61F5}" destId="{DF3063F9-1848-4687-96AA-F52CC9C3D250}" srcOrd="0" destOrd="0" presId="urn:microsoft.com/office/officeart/2005/8/layout/vList4"/>
    <dgm:cxn modelId="{27697015-5480-4516-8A02-E3F8C155B1EF}" type="presOf" srcId="{E87FF966-FE00-421F-845B-590E5AE49CAD}" destId="{3078A7C7-09E1-4A9D-9289-A7E755F9A326}" srcOrd="0" destOrd="1" presId="urn:microsoft.com/office/officeart/2005/8/layout/vList4"/>
    <dgm:cxn modelId="{DCF96973-9996-43A3-8FC5-B590BDE8A59F}" srcId="{71F67708-A492-4952-A4B1-46A749CA3CA6}" destId="{3FF5D0A1-8959-4512-A9E5-149C4307532E}" srcOrd="0" destOrd="0" parTransId="{768F3FC6-F3D5-40D3-BD24-A7695E2E163A}" sibTransId="{D123243C-007A-4703-A849-0CD30EB8B81C}"/>
    <dgm:cxn modelId="{1303AC34-D045-4F2E-A837-C555B41CEB29}" type="presOf" srcId="{AA4178CD-1A4F-47B9-813C-E3A007545CEC}" destId="{C6A620B4-EB1C-4490-9046-42AD3CEA5111}" srcOrd="0" destOrd="0" presId="urn:microsoft.com/office/officeart/2005/8/layout/vList4"/>
    <dgm:cxn modelId="{356B93C1-A125-4487-9851-ED8139E5B01C}" type="presOf" srcId="{3D15E751-5A4B-4245-AA7F-CC06045DFB37}" destId="{A38F08BA-F2BC-4A48-86B3-B28AB2878F1E}" srcOrd="1" destOrd="4" presId="urn:microsoft.com/office/officeart/2005/8/layout/vList4"/>
    <dgm:cxn modelId="{9BB1558F-76D1-4071-B0D3-9F0EEA282674}" type="presOf" srcId="{3AC0EDD6-7F32-4687-9222-435AD7A2612B}" destId="{C6A620B4-EB1C-4490-9046-42AD3CEA5111}" srcOrd="0" destOrd="1" presId="urn:microsoft.com/office/officeart/2005/8/layout/vList4"/>
    <dgm:cxn modelId="{E162ED9A-A709-4021-9F27-A7F62401A021}" type="presOf" srcId="{2439CDB2-F2D7-4AB2-9BA7-76D99A18D00E}" destId="{A38F08BA-F2BC-4A48-86B3-B28AB2878F1E}" srcOrd="1" destOrd="2" presId="urn:microsoft.com/office/officeart/2005/8/layout/vList4"/>
    <dgm:cxn modelId="{270D6DA0-20CC-404A-9672-A3A9B267F44B}" type="presOf" srcId="{3D15E751-5A4B-4245-AA7F-CC06045DFB37}" destId="{3078A7C7-09E1-4A9D-9289-A7E755F9A326}" srcOrd="0" destOrd="4" presId="urn:microsoft.com/office/officeart/2005/8/layout/vList4"/>
    <dgm:cxn modelId="{59C1423D-A18C-4F1A-93C0-E99C15884E27}" type="presOf" srcId="{A9175CF6-7815-41C7-8440-50B81244CA5B}" destId="{23BB521A-CC5F-4A9A-BD90-F8ABF6A2671E}" srcOrd="1" destOrd="2" presId="urn:microsoft.com/office/officeart/2005/8/layout/vList4"/>
    <dgm:cxn modelId="{D7AFA153-A4C1-4869-B216-F29143B2B1F7}" srcId="{5EA06BDE-951A-48BF-A2D1-BE5046A0C4D1}" destId="{3D15E751-5A4B-4245-AA7F-CC06045DFB37}" srcOrd="3" destOrd="0" parTransId="{0BD6EEB7-A423-4FBF-B73C-CDEFD5B95B94}" sibTransId="{19003E5F-806B-4F0D-BEB9-7C2D8DC948EF}"/>
    <dgm:cxn modelId="{654D43AA-7B46-442E-A8FB-DF48999A6EA9}" type="presOf" srcId="{5EA06BDE-951A-48BF-A2D1-BE5046A0C4D1}" destId="{A38F08BA-F2BC-4A48-86B3-B28AB2878F1E}" srcOrd="1" destOrd="0" presId="urn:microsoft.com/office/officeart/2005/8/layout/vList4"/>
    <dgm:cxn modelId="{11850AE7-E46B-46F7-9CFE-B5EBF65B662A}" type="presOf" srcId="{0BB5364C-A1A3-4D0C-852C-D24D75349F02}" destId="{A38F08BA-F2BC-4A48-86B3-B28AB2878F1E}" srcOrd="1" destOrd="3" presId="urn:microsoft.com/office/officeart/2005/8/layout/vList4"/>
    <dgm:cxn modelId="{E864540E-E0D7-4418-977F-B1E457BAE2D3}" type="presOf" srcId="{A9175CF6-7815-41C7-8440-50B81244CA5B}" destId="{E2C7A924-8F37-4747-996F-B7FEC34301D4}" srcOrd="0" destOrd="2" presId="urn:microsoft.com/office/officeart/2005/8/layout/vList4"/>
    <dgm:cxn modelId="{3FA79124-19DC-4601-A0BE-AA1015499913}" type="presOf" srcId="{D247D64C-E392-4CC3-8200-1BA561678991}" destId="{E2C7A924-8F37-4747-996F-B7FEC34301D4}" srcOrd="0" destOrd="3" presId="urn:microsoft.com/office/officeart/2005/8/layout/vList4"/>
    <dgm:cxn modelId="{6D4351D6-C226-41D9-8E15-DF25472959F4}" type="presOf" srcId="{E87FF966-FE00-421F-845B-590E5AE49CAD}" destId="{A38F08BA-F2BC-4A48-86B3-B28AB2878F1E}" srcOrd="1" destOrd="1" presId="urn:microsoft.com/office/officeart/2005/8/layout/vList4"/>
    <dgm:cxn modelId="{82C4B2BF-4B45-4901-9E56-3D44BC6A7612}" type="presOf" srcId="{71F67708-A492-4952-A4B1-46A749CA3CA6}" destId="{E2C7A924-8F37-4747-996F-B7FEC34301D4}" srcOrd="0" destOrd="0" presId="urn:microsoft.com/office/officeart/2005/8/layout/vList4"/>
    <dgm:cxn modelId="{FF5EF325-D065-433F-99DC-53A1C3F95579}" srcId="{5EA06BDE-951A-48BF-A2D1-BE5046A0C4D1}" destId="{E87FF966-FE00-421F-845B-590E5AE49CAD}" srcOrd="0" destOrd="0" parTransId="{6239F1C3-4E34-454A-88E5-6144497C3D39}" sibTransId="{1A245F15-1F36-4BDD-9D08-1248FD28EBDE}"/>
    <dgm:cxn modelId="{81418896-1E1B-4E1B-AE71-7EE8A296409B}" type="presParOf" srcId="{DF3063F9-1848-4687-96AA-F52CC9C3D250}" destId="{1A83C9DA-BFE9-4DA5-BD5C-BCEF0DBA7850}" srcOrd="0" destOrd="0" presId="urn:microsoft.com/office/officeart/2005/8/layout/vList4"/>
    <dgm:cxn modelId="{89968537-BEC7-4CB3-BE89-6273F0D1F1B9}" type="presParOf" srcId="{1A83C9DA-BFE9-4DA5-BD5C-BCEF0DBA7850}" destId="{3078A7C7-09E1-4A9D-9289-A7E755F9A326}" srcOrd="0" destOrd="0" presId="urn:microsoft.com/office/officeart/2005/8/layout/vList4"/>
    <dgm:cxn modelId="{2AFD8B5D-EC57-4B14-AED8-278DCEBD4AC4}" type="presParOf" srcId="{1A83C9DA-BFE9-4DA5-BD5C-BCEF0DBA7850}" destId="{8C1306FF-B193-406A-A1C4-93CC4A802547}" srcOrd="1" destOrd="0" presId="urn:microsoft.com/office/officeart/2005/8/layout/vList4"/>
    <dgm:cxn modelId="{9C141A8C-1DAC-46A2-8E1C-A9E3358E1711}" type="presParOf" srcId="{1A83C9DA-BFE9-4DA5-BD5C-BCEF0DBA7850}" destId="{A38F08BA-F2BC-4A48-86B3-B28AB2878F1E}" srcOrd="2" destOrd="0" presId="urn:microsoft.com/office/officeart/2005/8/layout/vList4"/>
    <dgm:cxn modelId="{7AF2141D-3D4D-4C5B-92CC-B90BAFEC0CD9}" type="presParOf" srcId="{DF3063F9-1848-4687-96AA-F52CC9C3D250}" destId="{8D356AC8-5934-4F56-B311-44E7C81AF80E}" srcOrd="1" destOrd="0" presId="urn:microsoft.com/office/officeart/2005/8/layout/vList4"/>
    <dgm:cxn modelId="{CBE080C9-BF57-460A-ABF9-6CC18ED2FB66}" type="presParOf" srcId="{DF3063F9-1848-4687-96AA-F52CC9C3D250}" destId="{A6A0DDE5-F66F-4341-BED8-38ED94F14C76}" srcOrd="2" destOrd="0" presId="urn:microsoft.com/office/officeart/2005/8/layout/vList4"/>
    <dgm:cxn modelId="{F6D397D0-8DD3-4405-A584-7CB3F620D118}" type="presParOf" srcId="{A6A0DDE5-F66F-4341-BED8-38ED94F14C76}" destId="{C6A620B4-EB1C-4490-9046-42AD3CEA5111}" srcOrd="0" destOrd="0" presId="urn:microsoft.com/office/officeart/2005/8/layout/vList4"/>
    <dgm:cxn modelId="{151EB2F0-4479-47F6-A338-9C2B2CE83AA7}" type="presParOf" srcId="{A6A0DDE5-F66F-4341-BED8-38ED94F14C76}" destId="{4BE4B2EC-6936-4D08-AD52-3285AA475792}" srcOrd="1" destOrd="0" presId="urn:microsoft.com/office/officeart/2005/8/layout/vList4"/>
    <dgm:cxn modelId="{B304FF35-4F61-419E-BCA2-CE8073D8A9DB}" type="presParOf" srcId="{A6A0DDE5-F66F-4341-BED8-38ED94F14C76}" destId="{D8224F15-A815-458E-813B-67F131F81011}" srcOrd="2" destOrd="0" presId="urn:microsoft.com/office/officeart/2005/8/layout/vList4"/>
    <dgm:cxn modelId="{70397E8E-DCDC-456D-8A91-7EAE94198113}" type="presParOf" srcId="{DF3063F9-1848-4687-96AA-F52CC9C3D250}" destId="{74E3F123-41CA-4447-9D40-EA0F9656DE1E}" srcOrd="3" destOrd="0" presId="urn:microsoft.com/office/officeart/2005/8/layout/vList4"/>
    <dgm:cxn modelId="{2DACCB8C-3D55-4FC8-B719-291A1DEAB1CE}" type="presParOf" srcId="{DF3063F9-1848-4687-96AA-F52CC9C3D250}" destId="{D350DA61-AEAE-4BF6-BDFF-F0154E90E941}" srcOrd="4" destOrd="0" presId="urn:microsoft.com/office/officeart/2005/8/layout/vList4"/>
    <dgm:cxn modelId="{9FBA587E-DC1E-4683-9EE2-E5E4ECFE0E5E}" type="presParOf" srcId="{D350DA61-AEAE-4BF6-BDFF-F0154E90E941}" destId="{E2C7A924-8F37-4747-996F-B7FEC34301D4}" srcOrd="0" destOrd="0" presId="urn:microsoft.com/office/officeart/2005/8/layout/vList4"/>
    <dgm:cxn modelId="{C077AE62-EFD9-4B6A-A85D-0B7A8E99A5F5}" type="presParOf" srcId="{D350DA61-AEAE-4BF6-BDFF-F0154E90E941}" destId="{C9CCA49B-B264-4AA4-9581-FCA49494B86C}" srcOrd="1" destOrd="0" presId="urn:microsoft.com/office/officeart/2005/8/layout/vList4"/>
    <dgm:cxn modelId="{90C1C59D-6E32-49DC-BE65-AC9B371A96AB}" type="presParOf" srcId="{D350DA61-AEAE-4BF6-BDFF-F0154E90E941}" destId="{23BB521A-CC5F-4A9A-BD90-F8ABF6A2671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7ED839-0720-44C5-8D02-1E7D174E77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74E34-F42A-4B18-BD66-6F564B82C8A4}">
      <dgm:prSet phldrT="[Текст]"/>
      <dgm:spPr/>
      <dgm:t>
        <a:bodyPr/>
        <a:lstStyle/>
        <a:p>
          <a:r>
            <a:rPr lang="ru-RU" dirty="0" smtClean="0"/>
            <a:t>Групповая форма учебной работы: виды</a:t>
          </a:r>
          <a:endParaRPr lang="ru-RU" dirty="0"/>
        </a:p>
      </dgm:t>
    </dgm:pt>
    <dgm:pt modelId="{3CCFB303-8DB8-4C63-ACCE-84018ED2E893}" type="parTrans" cxnId="{BA139C78-0A8D-4775-A0CB-EC2A9E5C52CD}">
      <dgm:prSet/>
      <dgm:spPr/>
      <dgm:t>
        <a:bodyPr/>
        <a:lstStyle/>
        <a:p>
          <a:endParaRPr lang="ru-RU"/>
        </a:p>
      </dgm:t>
    </dgm:pt>
    <dgm:pt modelId="{0FA589D7-DC8C-4656-A150-C13AE78268FD}" type="sibTrans" cxnId="{BA139C78-0A8D-4775-A0CB-EC2A9E5C52CD}">
      <dgm:prSet/>
      <dgm:spPr/>
      <dgm:t>
        <a:bodyPr/>
        <a:lstStyle/>
        <a:p>
          <a:endParaRPr lang="ru-RU"/>
        </a:p>
      </dgm:t>
    </dgm:pt>
    <dgm:pt modelId="{095CB119-240D-495E-B779-3722C27370BC}">
      <dgm:prSet phldrT="[Текст]"/>
      <dgm:spPr/>
      <dgm:t>
        <a:bodyPr/>
        <a:lstStyle/>
        <a:p>
          <a:r>
            <a:rPr lang="ru-RU" dirty="0" smtClean="0"/>
            <a:t>Звеньевая</a:t>
          </a:r>
          <a:endParaRPr lang="ru-RU" dirty="0"/>
        </a:p>
      </dgm:t>
    </dgm:pt>
    <dgm:pt modelId="{1A577E87-8BAE-462E-AF68-EA43A952E10C}" type="parTrans" cxnId="{C848A890-10B6-4325-BB35-50E543AB1585}">
      <dgm:prSet/>
      <dgm:spPr/>
      <dgm:t>
        <a:bodyPr/>
        <a:lstStyle/>
        <a:p>
          <a:endParaRPr lang="ru-RU"/>
        </a:p>
      </dgm:t>
    </dgm:pt>
    <dgm:pt modelId="{F0F129ED-71F6-4095-9EF3-E9B727680E6D}" type="sibTrans" cxnId="{C848A890-10B6-4325-BB35-50E543AB1585}">
      <dgm:prSet/>
      <dgm:spPr/>
      <dgm:t>
        <a:bodyPr/>
        <a:lstStyle/>
        <a:p>
          <a:endParaRPr lang="ru-RU"/>
        </a:p>
      </dgm:t>
    </dgm:pt>
    <dgm:pt modelId="{8B9855A6-18B0-49B9-A9AE-4FA4C6CBEB06}">
      <dgm:prSet phldrT="[Текст]"/>
      <dgm:spPr/>
      <dgm:t>
        <a:bodyPr/>
        <a:lstStyle/>
        <a:p>
          <a:r>
            <a:rPr lang="ru-RU" dirty="0" err="1" smtClean="0"/>
            <a:t>Кооперированно</a:t>
          </a:r>
          <a:r>
            <a:rPr lang="ru-RU" dirty="0" smtClean="0"/>
            <a:t>-групповая</a:t>
          </a:r>
          <a:endParaRPr lang="ru-RU" dirty="0"/>
        </a:p>
      </dgm:t>
    </dgm:pt>
    <dgm:pt modelId="{06B3FDDB-6615-49D4-B32D-CF279AC50BBA}" type="parTrans" cxnId="{96B54A67-CD49-4F85-A961-6F8B3824CCB8}">
      <dgm:prSet/>
      <dgm:spPr/>
      <dgm:t>
        <a:bodyPr/>
        <a:lstStyle/>
        <a:p>
          <a:endParaRPr lang="ru-RU"/>
        </a:p>
      </dgm:t>
    </dgm:pt>
    <dgm:pt modelId="{B23743C0-ECF3-42E2-BD24-2EF423D6BC72}" type="sibTrans" cxnId="{96B54A67-CD49-4F85-A961-6F8B3824CCB8}">
      <dgm:prSet/>
      <dgm:spPr/>
      <dgm:t>
        <a:bodyPr/>
        <a:lstStyle/>
        <a:p>
          <a:endParaRPr lang="ru-RU"/>
        </a:p>
      </dgm:t>
    </dgm:pt>
    <dgm:pt modelId="{4136FB0C-DC99-42AA-9F92-B417140270F7}">
      <dgm:prSet phldrT="[Текст]"/>
      <dgm:spPr/>
      <dgm:t>
        <a:bodyPr/>
        <a:lstStyle/>
        <a:p>
          <a:r>
            <a:rPr lang="ru-RU" dirty="0" smtClean="0"/>
            <a:t>Дифференцированно- групповая</a:t>
          </a:r>
          <a:endParaRPr lang="ru-RU" dirty="0"/>
        </a:p>
      </dgm:t>
    </dgm:pt>
    <dgm:pt modelId="{91D8E21F-2578-490F-82A6-E2C9351A4A9C}" type="parTrans" cxnId="{80E9A043-6C79-4C18-826C-E8128EC7A882}">
      <dgm:prSet/>
      <dgm:spPr/>
      <dgm:t>
        <a:bodyPr/>
        <a:lstStyle/>
        <a:p>
          <a:endParaRPr lang="ru-RU"/>
        </a:p>
      </dgm:t>
    </dgm:pt>
    <dgm:pt modelId="{1B253ECD-BE72-40F3-B1D8-73C4C0B7D75C}" type="sibTrans" cxnId="{80E9A043-6C79-4C18-826C-E8128EC7A882}">
      <dgm:prSet/>
      <dgm:spPr/>
      <dgm:t>
        <a:bodyPr/>
        <a:lstStyle/>
        <a:p>
          <a:endParaRPr lang="ru-RU"/>
        </a:p>
      </dgm:t>
    </dgm:pt>
    <dgm:pt modelId="{F9B7E446-1D0A-43CF-8031-4830C3395428}" type="pres">
      <dgm:prSet presAssocID="{117ED839-0720-44C5-8D02-1E7D174E77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90725A-9EC7-4288-ACEA-950DAF5C184E}" type="pres">
      <dgm:prSet presAssocID="{87C74E34-F42A-4B18-BD66-6F564B82C8A4}" presName="roof" presStyleLbl="dkBgShp" presStyleIdx="0" presStyleCnt="2"/>
      <dgm:spPr/>
      <dgm:t>
        <a:bodyPr/>
        <a:lstStyle/>
        <a:p>
          <a:endParaRPr lang="ru-RU"/>
        </a:p>
      </dgm:t>
    </dgm:pt>
    <dgm:pt modelId="{493EF7C0-CA00-4CAC-8D19-16F1B18D38E2}" type="pres">
      <dgm:prSet presAssocID="{87C74E34-F42A-4B18-BD66-6F564B82C8A4}" presName="pillars" presStyleCnt="0"/>
      <dgm:spPr/>
    </dgm:pt>
    <dgm:pt modelId="{C3B921C4-8707-426B-BDBC-675A2859165B}" type="pres">
      <dgm:prSet presAssocID="{87C74E34-F42A-4B18-BD66-6F564B82C8A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07CC5-A288-4C26-A5A9-F7BC388E77AE}" type="pres">
      <dgm:prSet presAssocID="{8B9855A6-18B0-49B9-A9AE-4FA4C6CBEB0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64BBD-E3EE-4106-8AC6-8823938908B9}" type="pres">
      <dgm:prSet presAssocID="{4136FB0C-DC99-42AA-9F92-B417140270F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4D7F6-061F-4C1C-96D7-78AC09C81A8B}" type="pres">
      <dgm:prSet presAssocID="{87C74E34-F42A-4B18-BD66-6F564B82C8A4}" presName="base" presStyleLbl="dkBgShp" presStyleIdx="1" presStyleCnt="2"/>
      <dgm:spPr/>
    </dgm:pt>
  </dgm:ptLst>
  <dgm:cxnLst>
    <dgm:cxn modelId="{C848A890-10B6-4325-BB35-50E543AB1585}" srcId="{87C74E34-F42A-4B18-BD66-6F564B82C8A4}" destId="{095CB119-240D-495E-B779-3722C27370BC}" srcOrd="0" destOrd="0" parTransId="{1A577E87-8BAE-462E-AF68-EA43A952E10C}" sibTransId="{F0F129ED-71F6-4095-9EF3-E9B727680E6D}"/>
    <dgm:cxn modelId="{96B54A67-CD49-4F85-A961-6F8B3824CCB8}" srcId="{87C74E34-F42A-4B18-BD66-6F564B82C8A4}" destId="{8B9855A6-18B0-49B9-A9AE-4FA4C6CBEB06}" srcOrd="1" destOrd="0" parTransId="{06B3FDDB-6615-49D4-B32D-CF279AC50BBA}" sibTransId="{B23743C0-ECF3-42E2-BD24-2EF423D6BC72}"/>
    <dgm:cxn modelId="{4EC63918-0D54-4813-97F9-7466E0AE75B6}" type="presOf" srcId="{87C74E34-F42A-4B18-BD66-6F564B82C8A4}" destId="{6090725A-9EC7-4288-ACEA-950DAF5C184E}" srcOrd="0" destOrd="0" presId="urn:microsoft.com/office/officeart/2005/8/layout/hList3"/>
    <dgm:cxn modelId="{3F66D195-59CC-4D00-812A-6DA7B7E17DF3}" type="presOf" srcId="{4136FB0C-DC99-42AA-9F92-B417140270F7}" destId="{F5964BBD-E3EE-4106-8AC6-8823938908B9}" srcOrd="0" destOrd="0" presId="urn:microsoft.com/office/officeart/2005/8/layout/hList3"/>
    <dgm:cxn modelId="{30285D59-3DEA-4A11-8B61-323210116FDE}" type="presOf" srcId="{117ED839-0720-44C5-8D02-1E7D174E7796}" destId="{F9B7E446-1D0A-43CF-8031-4830C3395428}" srcOrd="0" destOrd="0" presId="urn:microsoft.com/office/officeart/2005/8/layout/hList3"/>
    <dgm:cxn modelId="{BCDEC23B-90BE-4254-96FB-7552404BECF4}" type="presOf" srcId="{095CB119-240D-495E-B779-3722C27370BC}" destId="{C3B921C4-8707-426B-BDBC-675A2859165B}" srcOrd="0" destOrd="0" presId="urn:microsoft.com/office/officeart/2005/8/layout/hList3"/>
    <dgm:cxn modelId="{423EFCB8-0660-4CD1-A9BA-2CCB72C1EBF7}" type="presOf" srcId="{8B9855A6-18B0-49B9-A9AE-4FA4C6CBEB06}" destId="{7CE07CC5-A288-4C26-A5A9-F7BC388E77AE}" srcOrd="0" destOrd="0" presId="urn:microsoft.com/office/officeart/2005/8/layout/hList3"/>
    <dgm:cxn modelId="{80E9A043-6C79-4C18-826C-E8128EC7A882}" srcId="{87C74E34-F42A-4B18-BD66-6F564B82C8A4}" destId="{4136FB0C-DC99-42AA-9F92-B417140270F7}" srcOrd="2" destOrd="0" parTransId="{91D8E21F-2578-490F-82A6-E2C9351A4A9C}" sibTransId="{1B253ECD-BE72-40F3-B1D8-73C4C0B7D75C}"/>
    <dgm:cxn modelId="{BA139C78-0A8D-4775-A0CB-EC2A9E5C52CD}" srcId="{117ED839-0720-44C5-8D02-1E7D174E7796}" destId="{87C74E34-F42A-4B18-BD66-6F564B82C8A4}" srcOrd="0" destOrd="0" parTransId="{3CCFB303-8DB8-4C63-ACCE-84018ED2E893}" sibTransId="{0FA589D7-DC8C-4656-A150-C13AE78268FD}"/>
    <dgm:cxn modelId="{6A1550CB-8F8D-4BC8-9156-8191E706CE34}" type="presParOf" srcId="{F9B7E446-1D0A-43CF-8031-4830C3395428}" destId="{6090725A-9EC7-4288-ACEA-950DAF5C184E}" srcOrd="0" destOrd="0" presId="urn:microsoft.com/office/officeart/2005/8/layout/hList3"/>
    <dgm:cxn modelId="{0A430E7D-BF41-4560-AA5E-A1F86F55DDB4}" type="presParOf" srcId="{F9B7E446-1D0A-43CF-8031-4830C3395428}" destId="{493EF7C0-CA00-4CAC-8D19-16F1B18D38E2}" srcOrd="1" destOrd="0" presId="urn:microsoft.com/office/officeart/2005/8/layout/hList3"/>
    <dgm:cxn modelId="{16F6F3F4-290C-4EC0-A121-DB5F90003DBD}" type="presParOf" srcId="{493EF7C0-CA00-4CAC-8D19-16F1B18D38E2}" destId="{C3B921C4-8707-426B-BDBC-675A2859165B}" srcOrd="0" destOrd="0" presId="urn:microsoft.com/office/officeart/2005/8/layout/hList3"/>
    <dgm:cxn modelId="{DC7F8C1B-B483-471C-ACAB-B10486DA31B9}" type="presParOf" srcId="{493EF7C0-CA00-4CAC-8D19-16F1B18D38E2}" destId="{7CE07CC5-A288-4C26-A5A9-F7BC388E77AE}" srcOrd="1" destOrd="0" presId="urn:microsoft.com/office/officeart/2005/8/layout/hList3"/>
    <dgm:cxn modelId="{205AB2A4-ED00-4584-81FB-ACE1ACF5EAC4}" type="presParOf" srcId="{493EF7C0-CA00-4CAC-8D19-16F1B18D38E2}" destId="{F5964BBD-E3EE-4106-8AC6-8823938908B9}" srcOrd="2" destOrd="0" presId="urn:microsoft.com/office/officeart/2005/8/layout/hList3"/>
    <dgm:cxn modelId="{0EB0DE40-4037-4AEB-B602-7909A9CC91B0}" type="presParOf" srcId="{F9B7E446-1D0A-43CF-8031-4830C3395428}" destId="{2E64D7F6-061F-4C1C-96D7-78AC09C81A8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5DD3D-6CA7-4523-84E1-FB4AD2DD7B5F}">
      <dsp:nvSpPr>
        <dsp:cNvPr id="0" name=""/>
        <dsp:cNvSpPr/>
      </dsp:nvSpPr>
      <dsp:spPr>
        <a:xfrm>
          <a:off x="212176" y="51358"/>
          <a:ext cx="1544578" cy="772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Темп</a:t>
          </a:r>
        </a:p>
      </dsp:txBody>
      <dsp:txXfrm>
        <a:off x="234796" y="73978"/>
        <a:ext cx="1499338" cy="727049"/>
      </dsp:txXfrm>
    </dsp:sp>
    <dsp:sp modelId="{C990CEE2-9F95-4E51-B4CD-A85A42C69CE2}">
      <dsp:nvSpPr>
        <dsp:cNvPr id="0" name=""/>
        <dsp:cNvSpPr/>
      </dsp:nvSpPr>
      <dsp:spPr>
        <a:xfrm>
          <a:off x="366634" y="823647"/>
          <a:ext cx="154874" cy="529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465"/>
              </a:lnTo>
              <a:lnTo>
                <a:pt x="154874" y="52946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495C-03D1-44EB-8FC2-BB9B711CB615}">
      <dsp:nvSpPr>
        <dsp:cNvPr id="0" name=""/>
        <dsp:cNvSpPr/>
      </dsp:nvSpPr>
      <dsp:spPr>
        <a:xfrm>
          <a:off x="521509" y="966969"/>
          <a:ext cx="1235662" cy="77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Скорость усвоения</a:t>
          </a:r>
        </a:p>
      </dsp:txBody>
      <dsp:txXfrm>
        <a:off x="544129" y="989589"/>
        <a:ext cx="1190422" cy="727049"/>
      </dsp:txXfrm>
    </dsp:sp>
    <dsp:sp modelId="{DEA770C2-6CF1-40B2-9692-5B2A56BE380F}">
      <dsp:nvSpPr>
        <dsp:cNvPr id="0" name=""/>
        <dsp:cNvSpPr/>
      </dsp:nvSpPr>
      <dsp:spPr>
        <a:xfrm>
          <a:off x="366634" y="823647"/>
          <a:ext cx="154874" cy="1494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827"/>
              </a:lnTo>
              <a:lnTo>
                <a:pt x="154874" y="149482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F3F95-63D2-4210-A787-AF3655414999}">
      <dsp:nvSpPr>
        <dsp:cNvPr id="0" name=""/>
        <dsp:cNvSpPr/>
      </dsp:nvSpPr>
      <dsp:spPr>
        <a:xfrm>
          <a:off x="521509" y="1932330"/>
          <a:ext cx="1235662" cy="77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Количество заданий, необходимых для возникновения обобщений;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самостоятельность</a:t>
          </a:r>
        </a:p>
      </dsp:txBody>
      <dsp:txXfrm>
        <a:off x="544129" y="1954950"/>
        <a:ext cx="1190422" cy="727049"/>
      </dsp:txXfrm>
    </dsp:sp>
    <dsp:sp modelId="{5824FA7F-AD84-4E1D-9EDB-07942D4D0C37}">
      <dsp:nvSpPr>
        <dsp:cNvPr id="0" name=""/>
        <dsp:cNvSpPr/>
      </dsp:nvSpPr>
      <dsp:spPr>
        <a:xfrm>
          <a:off x="2143316" y="1608"/>
          <a:ext cx="1544578" cy="772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Уровень</a:t>
          </a:r>
        </a:p>
      </dsp:txBody>
      <dsp:txXfrm>
        <a:off x="2165936" y="24228"/>
        <a:ext cx="1499338" cy="727049"/>
      </dsp:txXfrm>
    </dsp:sp>
    <dsp:sp modelId="{CBD2F2BE-E803-4EC0-9A68-4C954660BC69}">
      <dsp:nvSpPr>
        <dsp:cNvPr id="0" name=""/>
        <dsp:cNvSpPr/>
      </dsp:nvSpPr>
      <dsp:spPr>
        <a:xfrm>
          <a:off x="2297774" y="773897"/>
          <a:ext cx="154457" cy="57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216"/>
              </a:lnTo>
              <a:lnTo>
                <a:pt x="154457" y="57921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3D0E6-7C62-4C7F-B891-738188574077}">
      <dsp:nvSpPr>
        <dsp:cNvPr id="0" name=""/>
        <dsp:cNvSpPr/>
      </dsp:nvSpPr>
      <dsp:spPr>
        <a:xfrm>
          <a:off x="2452231" y="966969"/>
          <a:ext cx="1235662" cy="77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Репродуктивный</a:t>
          </a:r>
        </a:p>
      </dsp:txBody>
      <dsp:txXfrm>
        <a:off x="2474851" y="989589"/>
        <a:ext cx="1190422" cy="727049"/>
      </dsp:txXfrm>
    </dsp:sp>
    <dsp:sp modelId="{56E66ABA-3547-4583-BF85-D7290792422A}">
      <dsp:nvSpPr>
        <dsp:cNvPr id="0" name=""/>
        <dsp:cNvSpPr/>
      </dsp:nvSpPr>
      <dsp:spPr>
        <a:xfrm>
          <a:off x="2297774" y="773897"/>
          <a:ext cx="154457" cy="1544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578"/>
              </a:lnTo>
              <a:lnTo>
                <a:pt x="154457" y="1544578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A5C9C-AF78-46C6-B4D3-1CA505D3E005}">
      <dsp:nvSpPr>
        <dsp:cNvPr id="0" name=""/>
        <dsp:cNvSpPr/>
      </dsp:nvSpPr>
      <dsp:spPr>
        <a:xfrm>
          <a:off x="2452231" y="1932330"/>
          <a:ext cx="1235662" cy="77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Конструктивный</a:t>
          </a:r>
          <a:endParaRPr lang="ru-RU" sz="900" kern="1200" dirty="0"/>
        </a:p>
      </dsp:txBody>
      <dsp:txXfrm>
        <a:off x="2474851" y="1954950"/>
        <a:ext cx="1190422" cy="727049"/>
      </dsp:txXfrm>
    </dsp:sp>
    <dsp:sp modelId="{E8DF3A2E-49E2-44B3-88C0-287322B863A4}">
      <dsp:nvSpPr>
        <dsp:cNvPr id="0" name=""/>
        <dsp:cNvSpPr/>
      </dsp:nvSpPr>
      <dsp:spPr>
        <a:xfrm>
          <a:off x="2297774" y="773897"/>
          <a:ext cx="154457" cy="250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9939"/>
              </a:lnTo>
              <a:lnTo>
                <a:pt x="154457" y="2509939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65423-3DE0-4406-BF6C-ED7DC595700E}">
      <dsp:nvSpPr>
        <dsp:cNvPr id="0" name=""/>
        <dsp:cNvSpPr/>
      </dsp:nvSpPr>
      <dsp:spPr>
        <a:xfrm>
          <a:off x="2452231" y="2897691"/>
          <a:ext cx="1235662" cy="77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Творческий</a:t>
          </a:r>
          <a:endParaRPr lang="ru-RU" sz="900" kern="1200" dirty="0"/>
        </a:p>
      </dsp:txBody>
      <dsp:txXfrm>
        <a:off x="2474851" y="2920311"/>
        <a:ext cx="1190422" cy="727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382EA-7542-46E5-942D-6DF4B576C716}">
      <dsp:nvSpPr>
        <dsp:cNvPr id="0" name=""/>
        <dsp:cNvSpPr/>
      </dsp:nvSpPr>
      <dsp:spPr>
        <a:xfrm>
          <a:off x="2314263" y="504364"/>
          <a:ext cx="3361360" cy="3361360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1C1C8-2431-4299-8BF8-5D384233ABAD}">
      <dsp:nvSpPr>
        <dsp:cNvPr id="0" name=""/>
        <dsp:cNvSpPr/>
      </dsp:nvSpPr>
      <dsp:spPr>
        <a:xfrm>
          <a:off x="2314263" y="504364"/>
          <a:ext cx="3361360" cy="3361360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A7E66-DFF4-4C35-9ACA-85107A20D361}">
      <dsp:nvSpPr>
        <dsp:cNvPr id="0" name=""/>
        <dsp:cNvSpPr/>
      </dsp:nvSpPr>
      <dsp:spPr>
        <a:xfrm>
          <a:off x="2314263" y="504364"/>
          <a:ext cx="3361360" cy="3361360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5BA33-F026-4A83-9CC7-5A29A02D07E3}">
      <dsp:nvSpPr>
        <dsp:cNvPr id="0" name=""/>
        <dsp:cNvSpPr/>
      </dsp:nvSpPr>
      <dsp:spPr>
        <a:xfrm>
          <a:off x="2314263" y="504364"/>
          <a:ext cx="3361360" cy="3361360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33479-E540-4965-BEB9-C732580DA455}">
      <dsp:nvSpPr>
        <dsp:cNvPr id="0" name=""/>
        <dsp:cNvSpPr/>
      </dsp:nvSpPr>
      <dsp:spPr>
        <a:xfrm>
          <a:off x="3221508" y="1411609"/>
          <a:ext cx="1546870" cy="1546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Обучаемость</a:t>
          </a:r>
        </a:p>
      </dsp:txBody>
      <dsp:txXfrm>
        <a:off x="3448042" y="1638143"/>
        <a:ext cx="1093802" cy="1093802"/>
      </dsp:txXfrm>
    </dsp:sp>
    <dsp:sp modelId="{3014067B-DF45-4C3B-8963-2C3A76DD8C66}">
      <dsp:nvSpPr>
        <dsp:cNvPr id="0" name=""/>
        <dsp:cNvSpPr/>
      </dsp:nvSpPr>
      <dsp:spPr>
        <a:xfrm>
          <a:off x="3453539" y="1940"/>
          <a:ext cx="1082809" cy="108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Скорость усвоения</a:t>
          </a:r>
        </a:p>
      </dsp:txBody>
      <dsp:txXfrm>
        <a:off x="3612113" y="160514"/>
        <a:ext cx="765661" cy="765661"/>
      </dsp:txXfrm>
    </dsp:sp>
    <dsp:sp modelId="{B0FFCBAD-8A58-4D40-8193-E06DF390434C}">
      <dsp:nvSpPr>
        <dsp:cNvPr id="0" name=""/>
        <dsp:cNvSpPr/>
      </dsp:nvSpPr>
      <dsp:spPr>
        <a:xfrm>
          <a:off x="5095238" y="1643639"/>
          <a:ext cx="1082809" cy="108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Способность творческого мышления</a:t>
          </a:r>
        </a:p>
      </dsp:txBody>
      <dsp:txXfrm>
        <a:off x="5253812" y="1802213"/>
        <a:ext cx="765661" cy="765661"/>
      </dsp:txXfrm>
    </dsp:sp>
    <dsp:sp modelId="{4DFF40FE-3454-4E64-844B-8790D3D51EA7}">
      <dsp:nvSpPr>
        <dsp:cNvPr id="0" name=""/>
        <dsp:cNvSpPr/>
      </dsp:nvSpPr>
      <dsp:spPr>
        <a:xfrm>
          <a:off x="3453539" y="3285338"/>
          <a:ext cx="1082809" cy="108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Способность запоминать</a:t>
          </a:r>
        </a:p>
      </dsp:txBody>
      <dsp:txXfrm>
        <a:off x="3612113" y="3443912"/>
        <a:ext cx="765661" cy="765661"/>
      </dsp:txXfrm>
    </dsp:sp>
    <dsp:sp modelId="{80ED75B3-DAE8-4FE6-B43B-941BF3F1798F}">
      <dsp:nvSpPr>
        <dsp:cNvPr id="0" name=""/>
        <dsp:cNvSpPr/>
      </dsp:nvSpPr>
      <dsp:spPr>
        <a:xfrm>
          <a:off x="1811840" y="1643639"/>
          <a:ext cx="1082809" cy="108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Способность проведения логических операций</a:t>
          </a:r>
        </a:p>
      </dsp:txBody>
      <dsp:txXfrm>
        <a:off x="1970414" y="1802213"/>
        <a:ext cx="765661" cy="765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A7C7-09E1-4A9D-9289-A7E755F9A326}">
      <dsp:nvSpPr>
        <dsp:cNvPr id="0" name=""/>
        <dsp:cNvSpPr/>
      </dsp:nvSpPr>
      <dsp:spPr>
        <a:xfrm>
          <a:off x="0" y="0"/>
          <a:ext cx="11029950" cy="170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Фронтальная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Различные уровни рассказа в изложении учителя (упрощение, усложнение)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Построение новой информации с учетом особенностей восприятия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Адресность вопросов при опросе…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Учет индивидуальных различий  при построении  ролевой игры, дискуссии… </a:t>
          </a:r>
          <a:endParaRPr lang="ru-RU" sz="1600" kern="1200" dirty="0"/>
        </a:p>
      </dsp:txBody>
      <dsp:txXfrm>
        <a:off x="2336306" y="0"/>
        <a:ext cx="8693643" cy="1702412"/>
      </dsp:txXfrm>
    </dsp:sp>
    <dsp:sp modelId="{8C1306FF-B193-406A-A1C4-93CC4A802547}">
      <dsp:nvSpPr>
        <dsp:cNvPr id="0" name=""/>
        <dsp:cNvSpPr/>
      </dsp:nvSpPr>
      <dsp:spPr>
        <a:xfrm>
          <a:off x="130316" y="329941"/>
          <a:ext cx="2205990" cy="10425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620B4-EB1C-4490-9046-42AD3CEA5111}">
      <dsp:nvSpPr>
        <dsp:cNvPr id="0" name=""/>
        <dsp:cNvSpPr/>
      </dsp:nvSpPr>
      <dsp:spPr>
        <a:xfrm>
          <a:off x="0" y="1854642"/>
          <a:ext cx="11029950" cy="1303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Индивидуальная</a:t>
          </a:r>
          <a:endParaRPr lang="ru-RU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самостоятельной работы с учетом выполнения не общих для всех заданий, а заданий, которые варьируются по степени сложности в зависимости от учебных возможностей детей</a:t>
          </a:r>
          <a:endParaRPr lang="ru-RU" sz="1600" kern="1200" dirty="0"/>
        </a:p>
      </dsp:txBody>
      <dsp:txXfrm>
        <a:off x="2336306" y="1854642"/>
        <a:ext cx="8693643" cy="1303162"/>
      </dsp:txXfrm>
    </dsp:sp>
    <dsp:sp modelId="{4BE4B2EC-6936-4D08-AD52-3285AA475792}">
      <dsp:nvSpPr>
        <dsp:cNvPr id="0" name=""/>
        <dsp:cNvSpPr/>
      </dsp:nvSpPr>
      <dsp:spPr>
        <a:xfrm>
          <a:off x="271466" y="1802829"/>
          <a:ext cx="1906085" cy="13469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7A924-8F37-4747-996F-B7FEC34301D4}">
      <dsp:nvSpPr>
        <dsp:cNvPr id="0" name=""/>
        <dsp:cNvSpPr/>
      </dsp:nvSpPr>
      <dsp:spPr>
        <a:xfrm>
          <a:off x="0" y="3319566"/>
          <a:ext cx="11029950" cy="1303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Парная</a:t>
          </a:r>
          <a:endParaRPr lang="ru-RU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Взаимопроверка выполненного задания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Совместный разбор предложенных заданий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Проговаривание друг другу нового материала…</a:t>
          </a:r>
          <a:endParaRPr lang="ru-RU" sz="1600" kern="1200" dirty="0"/>
        </a:p>
      </dsp:txBody>
      <dsp:txXfrm>
        <a:off x="2336306" y="3319566"/>
        <a:ext cx="8693643" cy="1303162"/>
      </dsp:txXfrm>
    </dsp:sp>
    <dsp:sp modelId="{C9CCA49B-B264-4AA4-9581-FCA49494B86C}">
      <dsp:nvSpPr>
        <dsp:cNvPr id="0" name=""/>
        <dsp:cNvSpPr/>
      </dsp:nvSpPr>
      <dsp:spPr>
        <a:xfrm>
          <a:off x="130316" y="3310035"/>
          <a:ext cx="2205990" cy="13420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0725A-9EC7-4288-ACEA-950DAF5C184E}">
      <dsp:nvSpPr>
        <dsp:cNvPr id="0" name=""/>
        <dsp:cNvSpPr/>
      </dsp:nvSpPr>
      <dsp:spPr>
        <a:xfrm>
          <a:off x="0" y="0"/>
          <a:ext cx="8124823" cy="105822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Групповая форма учебной работы: виды</a:t>
          </a:r>
          <a:endParaRPr lang="ru-RU" sz="3500" kern="1200" dirty="0"/>
        </a:p>
      </dsp:txBody>
      <dsp:txXfrm>
        <a:off x="0" y="0"/>
        <a:ext cx="8124823" cy="1058227"/>
      </dsp:txXfrm>
    </dsp:sp>
    <dsp:sp modelId="{C3B921C4-8707-426B-BDBC-675A2859165B}">
      <dsp:nvSpPr>
        <dsp:cNvPr id="0" name=""/>
        <dsp:cNvSpPr/>
      </dsp:nvSpPr>
      <dsp:spPr>
        <a:xfrm>
          <a:off x="3967" y="1058227"/>
          <a:ext cx="2705629" cy="222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Звеньевая</a:t>
          </a:r>
          <a:endParaRPr lang="ru-RU" sz="2000" kern="1200" dirty="0"/>
        </a:p>
      </dsp:txBody>
      <dsp:txXfrm>
        <a:off x="3967" y="1058227"/>
        <a:ext cx="2705629" cy="2222277"/>
      </dsp:txXfrm>
    </dsp:sp>
    <dsp:sp modelId="{7CE07CC5-A288-4C26-A5A9-F7BC388E77AE}">
      <dsp:nvSpPr>
        <dsp:cNvPr id="0" name=""/>
        <dsp:cNvSpPr/>
      </dsp:nvSpPr>
      <dsp:spPr>
        <a:xfrm>
          <a:off x="2709596" y="1058227"/>
          <a:ext cx="2705629" cy="222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Кооперированно</a:t>
          </a:r>
          <a:r>
            <a:rPr lang="ru-RU" sz="2000" kern="1200" dirty="0" smtClean="0"/>
            <a:t>-групповая</a:t>
          </a:r>
          <a:endParaRPr lang="ru-RU" sz="2000" kern="1200" dirty="0"/>
        </a:p>
      </dsp:txBody>
      <dsp:txXfrm>
        <a:off x="2709596" y="1058227"/>
        <a:ext cx="2705629" cy="2222277"/>
      </dsp:txXfrm>
    </dsp:sp>
    <dsp:sp modelId="{F5964BBD-E3EE-4106-8AC6-8823938908B9}">
      <dsp:nvSpPr>
        <dsp:cNvPr id="0" name=""/>
        <dsp:cNvSpPr/>
      </dsp:nvSpPr>
      <dsp:spPr>
        <a:xfrm>
          <a:off x="5415226" y="1058227"/>
          <a:ext cx="2705629" cy="222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Дифференцированно- групповая</a:t>
          </a:r>
          <a:endParaRPr lang="ru-RU" sz="2000" kern="1200" dirty="0"/>
        </a:p>
      </dsp:txBody>
      <dsp:txXfrm>
        <a:off x="5415226" y="1058227"/>
        <a:ext cx="2705629" cy="2222277"/>
      </dsp:txXfrm>
    </dsp:sp>
    <dsp:sp modelId="{2E64D7F6-061F-4C1C-96D7-78AC09C81A8B}">
      <dsp:nvSpPr>
        <dsp:cNvPr id="0" name=""/>
        <dsp:cNvSpPr/>
      </dsp:nvSpPr>
      <dsp:spPr>
        <a:xfrm>
          <a:off x="0" y="3280505"/>
          <a:ext cx="8124823" cy="2469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91DF7-E9B5-4E2E-A5C9-7A0E096DC3AA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45832-194C-401D-8A80-A7B050C70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3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431FDB-DD2D-47AC-8FE3-211C041343F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0629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C4E8E7-EBEC-4F6C-8019-04AB9860EF7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8999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2C89B-21CB-419F-9961-AF8054B4C2A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48852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A1104-A158-4ECD-BDA7-7805BEEDF1A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23365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3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5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45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ru-RU" altLang="ru-RU">
              <a:solidFill>
                <a:srgbClr val="8CB6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ru-RU" altLang="ru-RU">
              <a:solidFill>
                <a:srgbClr val="8CB6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4526C65-E0F0-467A-8B41-A302274F5DA6}" type="slidenum">
              <a:rPr lang="ru-RU" altLang="ru-RU" smtClean="0">
                <a:solidFill>
                  <a:srgbClr val="8CB64A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8CB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0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1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1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0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9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DE457-617E-461F-BB36-EECE6E1B351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62070FE-2E02-478D-90C2-F9A9B6A4EE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798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Методический конструктор современного урока: групповые формы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Жуковицкая Наталья Николаевна, заведующий центром инновационного развития образования, </a:t>
            </a:r>
            <a:r>
              <a:rPr lang="ru-RU" dirty="0" err="1" smtClean="0"/>
              <a:t>к.п.н</a:t>
            </a:r>
            <a:r>
              <a:rPr lang="ru-RU" dirty="0" smtClean="0"/>
              <a:t>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40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Примерная рабочая программа: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+mj-lt"/>
              </a:rPr>
              <a:t>При планировании предметных результатов освоения </a:t>
            </a:r>
            <a:r>
              <a:rPr lang="ru-RU" sz="2000" dirty="0" smtClean="0">
                <a:latin typeface="+mj-lt"/>
              </a:rPr>
              <a:t>рабочей </a:t>
            </a:r>
            <a:r>
              <a:rPr lang="ru-RU" sz="2000" dirty="0">
                <a:latin typeface="+mj-lt"/>
              </a:rPr>
              <a:t>программы следует учитывать, что формирование </a:t>
            </a:r>
            <a:r>
              <a:rPr lang="ru-RU" sz="2000" dirty="0" smtClean="0">
                <a:latin typeface="+mj-lt"/>
              </a:rPr>
              <a:t>различных </a:t>
            </a:r>
            <a:r>
              <a:rPr lang="ru-RU" sz="2000" dirty="0">
                <a:latin typeface="+mj-lt"/>
              </a:rPr>
              <a:t>умений, навыков, компетенций происходит у разных </a:t>
            </a:r>
            <a:r>
              <a:rPr lang="ru-RU" sz="2000" dirty="0" smtClean="0">
                <a:latin typeface="+mj-lt"/>
              </a:rPr>
              <a:t>обучающихся </a:t>
            </a:r>
            <a:r>
              <a:rPr lang="ru-RU" sz="2000" dirty="0">
                <a:latin typeface="+mj-lt"/>
              </a:rPr>
              <a:t>с разной скоростью и в разной степени, что </a:t>
            </a:r>
            <a:r>
              <a:rPr lang="ru-RU" sz="2000" dirty="0" smtClean="0">
                <a:latin typeface="+mj-lt"/>
              </a:rPr>
              <a:t>диктует необходимость </a:t>
            </a:r>
            <a:r>
              <a:rPr lang="ru-RU" sz="2000" dirty="0">
                <a:latin typeface="+mj-lt"/>
              </a:rPr>
              <a:t>дифференцированного и индивидуального </a:t>
            </a:r>
            <a:r>
              <a:rPr lang="ru-RU" sz="2000" dirty="0" smtClean="0">
                <a:latin typeface="+mj-lt"/>
              </a:rPr>
              <a:t>подхода </a:t>
            </a:r>
            <a:r>
              <a:rPr lang="ru-RU" sz="2000" dirty="0">
                <a:latin typeface="+mj-lt"/>
              </a:rPr>
              <a:t>к ним и применения разных стратегий и создания </a:t>
            </a:r>
            <a:r>
              <a:rPr lang="ru-RU" sz="2000" dirty="0" smtClean="0">
                <a:latin typeface="+mj-lt"/>
              </a:rPr>
              <a:t>индивидуальных </a:t>
            </a:r>
            <a:r>
              <a:rPr lang="ru-RU" sz="2000" dirty="0">
                <a:latin typeface="+mj-lt"/>
              </a:rPr>
              <a:t>образовательных траекторий достижения этих </a:t>
            </a:r>
            <a:r>
              <a:rPr lang="ru-RU" sz="2000" dirty="0" smtClean="0">
                <a:latin typeface="+mj-lt"/>
              </a:rPr>
              <a:t>результатов.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680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37BCC-AD1E-41F8-B4B8-62026208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Современный ФГОС: Возможности </a:t>
            </a:r>
            <a:r>
              <a:rPr lang="ru-RU" dirty="0"/>
              <a:t>для </a:t>
            </a:r>
            <a:r>
              <a:rPr lang="ru-RU" dirty="0" smtClean="0"/>
              <a:t>Организации </a:t>
            </a:r>
            <a:r>
              <a:rPr lang="ru-RU" dirty="0"/>
              <a:t>процесса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510CF6-367A-44F3-99C7-3026637E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20. Организация образовательной деятельности по программам  общего образования может быть основана на делении обучающихся на группы и различное построение учебного процесса в выделенных группах с учетом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углубленное изучение отдельных предметных областей, учебных предметов (далее - дифференциация обучения).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21. В целях удовлетворения образовательных потребностей и интересов обучающихся могут разрабатываться индивидуальные учебные планы, в том числе для ускоренного обучения, в пределах осваиваемой программы начального общего образования в порядке, установленном локальными нормативными актами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8421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Учебные возможности школьников</a:t>
            </a:r>
          </a:p>
        </p:txBody>
      </p:sp>
      <p:sp>
        <p:nvSpPr>
          <p:cNvPr id="64515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2411413" y="2227263"/>
            <a:ext cx="3594100" cy="576262"/>
          </a:xfrm>
        </p:spPr>
        <p:txBody>
          <a:bodyPr/>
          <a:lstStyle/>
          <a:p>
            <a:pPr eaLnBrk="1" hangingPunct="1"/>
            <a:r>
              <a:rPr lang="ru-RU" altLang="ru-RU" smtClean="0"/>
              <a:t>Обучаемость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6090342"/>
              </p:ext>
            </p:extLst>
          </p:nvPr>
        </p:nvGraphicFramePr>
        <p:xfrm>
          <a:off x="2105025" y="2925764"/>
          <a:ext cx="3900488" cy="3671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7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492875" y="2227263"/>
            <a:ext cx="3602038" cy="576262"/>
          </a:xfrm>
        </p:spPr>
        <p:txBody>
          <a:bodyPr/>
          <a:lstStyle/>
          <a:p>
            <a:pPr eaLnBrk="1" hangingPunct="1"/>
            <a:r>
              <a:rPr lang="ru-RU" altLang="ru-RU" smtClean="0"/>
              <a:t>Работоспособность</a:t>
            </a:r>
          </a:p>
        </p:txBody>
      </p:sp>
      <p:sp>
        <p:nvSpPr>
          <p:cNvPr id="64518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6188075" y="2925764"/>
            <a:ext cx="3906838" cy="3455987"/>
          </a:xfrm>
        </p:spPr>
        <p:txBody>
          <a:bodyPr/>
          <a:lstStyle/>
          <a:p>
            <a:pPr eaLnBrk="1" hangingPunct="1"/>
            <a:r>
              <a:rPr lang="ru-RU" altLang="ru-RU" smtClean="0"/>
              <a:t>«...насколько он хочет делать это и сколько усилий к этому прилагает»</a:t>
            </a:r>
          </a:p>
          <a:p>
            <a:pPr eaLnBrk="1" hangingPunct="1"/>
            <a:r>
              <a:rPr lang="ru-RU" altLang="ru-RU" smtClean="0"/>
              <a:t>А.А.Бударный</a:t>
            </a:r>
          </a:p>
        </p:txBody>
      </p:sp>
    </p:spTree>
    <p:extLst>
      <p:ext uri="{BB962C8B-B14F-4D97-AF65-F5344CB8AC3E}">
        <p14:creationId xmlns:p14="http://schemas.microsoft.com/office/powerpoint/2010/main" val="18855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Учебные  возможности школьников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05025" y="2227263"/>
          <a:ext cx="7989888" cy="4370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Аспекты рассмотрения индивидуализации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Индивидуализация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ED8428"/>
              </a:buClr>
            </a:pPr>
            <a:r>
              <a:rPr lang="ru-RU" dirty="0">
                <a:solidFill>
                  <a:srgbClr val="3D3D3D"/>
                </a:solidFill>
              </a:rPr>
              <a:t>«</a:t>
            </a:r>
            <a:r>
              <a:rPr lang="ru-RU" b="1" dirty="0">
                <a:solidFill>
                  <a:srgbClr val="3D3D3D"/>
                </a:solidFill>
              </a:rPr>
              <a:t>Индивидуализация </a:t>
            </a:r>
            <a:r>
              <a:rPr lang="ru-RU" dirty="0">
                <a:solidFill>
                  <a:srgbClr val="3D3D3D"/>
                </a:solidFill>
              </a:rPr>
              <a:t>– это учет в процессе обучения индивидуальных особенностей учащихся во всех его формах и методах, независимо от того, какие особенности и в какай мере учитываются» (</a:t>
            </a:r>
            <a:r>
              <a:rPr lang="ru-RU" dirty="0" err="1">
                <a:solidFill>
                  <a:srgbClr val="3D3D3D"/>
                </a:solidFill>
              </a:rPr>
              <a:t>И.Унт</a:t>
            </a:r>
            <a:r>
              <a:rPr lang="ru-RU" dirty="0">
                <a:solidFill>
                  <a:srgbClr val="3D3D3D"/>
                </a:solidFill>
              </a:rPr>
              <a:t>)</a:t>
            </a:r>
          </a:p>
          <a:p>
            <a:pPr lvl="0">
              <a:buClr>
                <a:srgbClr val="ED8428"/>
              </a:buClr>
            </a:pPr>
            <a:endParaRPr lang="ru-RU" dirty="0">
              <a:solidFill>
                <a:srgbClr val="3D3D3D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Аспекты рассмотрения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/>
              <a:t>Процесс обучения</a:t>
            </a:r>
            <a:r>
              <a:rPr lang="ru-RU" dirty="0" smtClean="0"/>
              <a:t>: отбор форм, методов и приемов обучения</a:t>
            </a:r>
          </a:p>
          <a:p>
            <a:r>
              <a:rPr lang="ru-RU" b="1" dirty="0" smtClean="0"/>
              <a:t>Содержание образования</a:t>
            </a:r>
            <a:r>
              <a:rPr lang="ru-RU" dirty="0" smtClean="0"/>
              <a:t>: создание учебных планов, программ, учебной литературы, заданий, предъявляемых учащимся</a:t>
            </a:r>
          </a:p>
          <a:p>
            <a:r>
              <a:rPr lang="ru-RU" b="1" dirty="0" smtClean="0"/>
              <a:t>Школьная система</a:t>
            </a:r>
            <a:r>
              <a:rPr lang="ru-RU" dirty="0" smtClean="0"/>
              <a:t>: формирование различных типов школ и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05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Организационные возможности индивидуализации учебной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Варианты индивидуализации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Дифференциация обучения </a:t>
            </a:r>
            <a:r>
              <a:rPr lang="ru-RU" dirty="0" smtClean="0"/>
              <a:t>– группировка учащихся на основе их отдельных особенностей и или комплексов этих особенностей для обучения по нескольким различным учебным планам и программам (гомогенные классы, школы);</a:t>
            </a:r>
          </a:p>
          <a:p>
            <a:r>
              <a:rPr lang="ru-RU" b="1" dirty="0" err="1" smtClean="0"/>
              <a:t>Внутриклассная</a:t>
            </a:r>
            <a:r>
              <a:rPr lang="ru-RU" b="1" dirty="0" smtClean="0"/>
              <a:t> (</a:t>
            </a:r>
            <a:r>
              <a:rPr lang="ru-RU" dirty="0" smtClean="0"/>
              <a:t>внутригрупповая ) индивидуализация учебной работы;</a:t>
            </a:r>
          </a:p>
          <a:p>
            <a:r>
              <a:rPr lang="ru-RU" dirty="0" smtClean="0"/>
              <a:t>Прохождение учебного курса в </a:t>
            </a:r>
            <a:r>
              <a:rPr lang="ru-RU" b="1" dirty="0" smtClean="0"/>
              <a:t>индивидуально различном темпе</a:t>
            </a:r>
            <a:r>
              <a:rPr lang="ru-RU" dirty="0" smtClean="0"/>
              <a:t>: или убыстренно (акселерация), или замедленно (ретардация).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Способы индивидуализации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</a:t>
            </a:r>
            <a:r>
              <a:rPr lang="ru-RU" b="1" dirty="0" smtClean="0"/>
              <a:t>гомогенных классов</a:t>
            </a:r>
            <a:r>
              <a:rPr lang="ru-RU" dirty="0" smtClean="0"/>
              <a:t>, школ на базе:</a:t>
            </a:r>
          </a:p>
          <a:p>
            <a:r>
              <a:rPr lang="ru-RU" b="1" dirty="0" smtClean="0"/>
              <a:t>специальных </a:t>
            </a:r>
            <a:r>
              <a:rPr lang="ru-RU" dirty="0" smtClean="0"/>
              <a:t>способностей, интересов и профессиональных намерений;</a:t>
            </a:r>
          </a:p>
          <a:p>
            <a:r>
              <a:rPr lang="ru-RU" dirty="0" smtClean="0"/>
              <a:t>уровня </a:t>
            </a:r>
            <a:r>
              <a:rPr lang="ru-RU" b="1" dirty="0" smtClean="0"/>
              <a:t>общего умственного развития </a:t>
            </a:r>
            <a:r>
              <a:rPr lang="ru-RU" dirty="0" smtClean="0"/>
              <a:t>и состояния </a:t>
            </a:r>
            <a:r>
              <a:rPr lang="ru-RU" b="1" dirty="0" smtClean="0"/>
              <a:t>здоровья.</a:t>
            </a:r>
          </a:p>
          <a:p>
            <a:r>
              <a:rPr lang="ru-RU" dirty="0" smtClean="0"/>
              <a:t>Индивидуализация учебной работы в </a:t>
            </a:r>
            <a:r>
              <a:rPr lang="ru-RU" b="1" dirty="0" smtClean="0"/>
              <a:t>гетерогенном классе </a:t>
            </a:r>
            <a:r>
              <a:rPr lang="ru-RU" dirty="0" smtClean="0"/>
              <a:t>за счет:</a:t>
            </a:r>
          </a:p>
          <a:p>
            <a:r>
              <a:rPr lang="ru-RU" dirty="0" smtClean="0"/>
              <a:t>использования основных </a:t>
            </a:r>
            <a:r>
              <a:rPr lang="ru-RU" b="1" dirty="0" smtClean="0"/>
              <a:t>форм учебной работы</a:t>
            </a:r>
            <a:r>
              <a:rPr lang="ru-RU" dirty="0" smtClean="0"/>
              <a:t>: индивидуальной, парной, групповой и фронтальной.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55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3200" dirty="0"/>
              <a:t>Формы учебной работы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66726" y="2227263"/>
            <a:ext cx="11144082" cy="363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Форма учебной работы</a:t>
            </a:r>
            <a:r>
              <a:rPr lang="ru-RU" altLang="ru-RU" sz="2400" dirty="0"/>
              <a:t> – это конструкция отрезка процесса обучения, характеризующаяся особыми способами управления, организации и </a:t>
            </a:r>
            <a:r>
              <a:rPr lang="ru-RU" altLang="ru-RU" sz="2400" b="1" dirty="0"/>
              <a:t>сотрудничества</a:t>
            </a:r>
            <a:r>
              <a:rPr lang="ru-RU" altLang="ru-RU" sz="2400" dirty="0"/>
              <a:t> учащихся в учебной деятельности (Чередов И.М</a:t>
            </a:r>
            <a:r>
              <a:rPr lang="ru-RU" altLang="ru-RU" sz="2400" dirty="0" smtClean="0"/>
              <a:t>.)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dirty="0"/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Виды</a:t>
            </a:r>
            <a:r>
              <a:rPr lang="ru-RU" altLang="ru-RU" sz="2400" dirty="0"/>
              <a:t> форм обучения (учебной работы): </a:t>
            </a:r>
            <a:r>
              <a:rPr lang="ru-RU" altLang="ru-RU" sz="2400" b="1" dirty="0"/>
              <a:t>индивидуальная, фронтальная, коллективная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Пидкасистый</a:t>
            </a:r>
            <a:r>
              <a:rPr lang="ru-RU" altLang="ru-RU" sz="2400" dirty="0"/>
              <a:t> П.И.), </a:t>
            </a:r>
            <a:r>
              <a:rPr lang="ru-RU" altLang="ru-RU" sz="2400" b="1" dirty="0"/>
              <a:t>групповая</a:t>
            </a:r>
            <a:r>
              <a:rPr lang="ru-RU" altLang="ru-RU" sz="2400" dirty="0"/>
              <a:t> (парная, звеньевая, бригадная, </a:t>
            </a:r>
            <a:r>
              <a:rPr lang="ru-RU" altLang="ru-RU" sz="2400" dirty="0" err="1"/>
              <a:t>кооперированно</a:t>
            </a:r>
            <a:r>
              <a:rPr lang="ru-RU" altLang="ru-RU" sz="2400" dirty="0"/>
              <a:t> – групповая, дифференцированно – групповая) (Чередов И.М.)</a:t>
            </a:r>
          </a:p>
        </p:txBody>
      </p:sp>
    </p:spTree>
    <p:extLst>
      <p:ext uri="{BB962C8B-B14F-4D97-AF65-F5344CB8AC3E}">
        <p14:creationId xmlns:p14="http://schemas.microsoft.com/office/powerpoint/2010/main" val="231187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	Формы учебной работы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144555"/>
              </p:ext>
            </p:extLst>
          </p:nvPr>
        </p:nvGraphicFramePr>
        <p:xfrm>
          <a:off x="619124" y="2133599"/>
          <a:ext cx="10925175" cy="4200525"/>
        </p:xfrm>
        <a:graphic>
          <a:graphicData uri="http://schemas.openxmlformats.org/drawingml/2006/table">
            <a:tbl>
              <a:tblPr/>
              <a:tblGrid>
                <a:gridCol w="2699699">
                  <a:extLst>
                    <a:ext uri="{9D8B030D-6E8A-4147-A177-3AD203B41FA5}">
                      <a16:colId xmlns:a16="http://schemas.microsoft.com/office/drawing/2014/main" val="614655866"/>
                    </a:ext>
                  </a:extLst>
                </a:gridCol>
                <a:gridCol w="2743278">
                  <a:extLst>
                    <a:ext uri="{9D8B030D-6E8A-4147-A177-3AD203B41FA5}">
                      <a16:colId xmlns:a16="http://schemas.microsoft.com/office/drawing/2014/main" val="2385467025"/>
                    </a:ext>
                  </a:extLst>
                </a:gridCol>
                <a:gridCol w="2741099">
                  <a:extLst>
                    <a:ext uri="{9D8B030D-6E8A-4147-A177-3AD203B41FA5}">
                      <a16:colId xmlns:a16="http://schemas.microsoft.com/office/drawing/2014/main" val="2577167022"/>
                    </a:ext>
                  </a:extLst>
                </a:gridCol>
                <a:gridCol w="2741099">
                  <a:extLst>
                    <a:ext uri="{9D8B030D-6E8A-4147-A177-3AD203B41FA5}">
                      <a16:colId xmlns:a16="http://schemas.microsoft.com/office/drawing/2014/main" val="475265709"/>
                    </a:ext>
                  </a:extLst>
                </a:gridCol>
              </a:tblGrid>
              <a:tr h="769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Темп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Тип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316510"/>
                  </a:ext>
                </a:extLst>
              </a:tr>
              <a:tr h="769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Фронтальная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9530"/>
                  </a:ext>
                </a:extLst>
              </a:tr>
              <a:tr h="769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Индивидуальная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Класс, группа, ученик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26523"/>
                  </a:ext>
                </a:extLst>
              </a:tr>
              <a:tr h="1893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Индивидуализированная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Ученик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Индивидуальный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В соответствии с учебными возможностями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3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		Формы учебной работы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033355"/>
              </p:ext>
            </p:extLst>
          </p:nvPr>
        </p:nvGraphicFramePr>
        <p:xfrm>
          <a:off x="600076" y="1844675"/>
          <a:ext cx="10963274" cy="4902518"/>
        </p:xfrm>
        <a:graphic>
          <a:graphicData uri="http://schemas.openxmlformats.org/drawingml/2006/table">
            <a:tbl>
              <a:tblPr/>
              <a:tblGrid>
                <a:gridCol w="2287822">
                  <a:extLst>
                    <a:ext uri="{9D8B030D-6E8A-4147-A177-3AD203B41FA5}">
                      <a16:colId xmlns:a16="http://schemas.microsoft.com/office/drawing/2014/main" val="3004753770"/>
                    </a:ext>
                  </a:extLst>
                </a:gridCol>
                <a:gridCol w="4373890">
                  <a:extLst>
                    <a:ext uri="{9D8B030D-6E8A-4147-A177-3AD203B41FA5}">
                      <a16:colId xmlns:a16="http://schemas.microsoft.com/office/drawing/2014/main" val="3343533743"/>
                    </a:ext>
                  </a:extLst>
                </a:gridCol>
                <a:gridCol w="2013740">
                  <a:extLst>
                    <a:ext uri="{9D8B030D-6E8A-4147-A177-3AD203B41FA5}">
                      <a16:colId xmlns:a16="http://schemas.microsoft.com/office/drawing/2014/main" val="1986419345"/>
                    </a:ext>
                  </a:extLst>
                </a:gridCol>
                <a:gridCol w="2287822">
                  <a:extLst>
                    <a:ext uri="{9D8B030D-6E8A-4147-A177-3AD203B41FA5}">
                      <a16:colId xmlns:a16="http://schemas.microsoft.com/office/drawing/2014/main" val="4013675894"/>
                    </a:ext>
                  </a:extLst>
                </a:gridCol>
              </a:tblGrid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Темп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Тип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68979"/>
                  </a:ext>
                </a:extLst>
              </a:tr>
              <a:tr h="112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Парная (пары постоянного и переменного состава)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2 ученика (гетерогенный состав)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Единый либо индивидуальный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968363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Звеньевая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4-6-8 человек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(гетерогенный состав)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Зависит от состава группы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Единые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17751"/>
                  </a:ext>
                </a:extLst>
              </a:tr>
              <a:tr h="112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Кооперированно-групповая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4-6-8 человек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(гетерогенный либо гомогенный состав, основной мотив работы – интерес)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Зависит от состава группы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Отдельные части общего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15862"/>
                  </a:ext>
                </a:extLst>
              </a:tr>
              <a:tr h="1384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Дифференцированно-групповая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4-6-8 человек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(гомогенная группа)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Зависит от состава группы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Зависит от уровня учебных возможностей учеников.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3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5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индивидуализации учебной работы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762365"/>
              </p:ext>
            </p:extLst>
          </p:nvPr>
        </p:nvGraphicFramePr>
        <p:xfrm>
          <a:off x="581025" y="1952624"/>
          <a:ext cx="11029950" cy="465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13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altLang="ru-RU" dirty="0"/>
              <a:t>				Диалектика урока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2227263"/>
            <a:ext cx="11296650" cy="363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Урок</a:t>
            </a:r>
            <a:r>
              <a:rPr lang="ru-RU" altLang="ru-RU" sz="2400" dirty="0"/>
              <a:t> представляет собой более или менее </a:t>
            </a:r>
            <a:r>
              <a:rPr lang="ru-RU" altLang="ru-RU" sz="2400" b="1" dirty="0"/>
              <a:t>законченный отрезок</a:t>
            </a:r>
            <a:r>
              <a:rPr lang="ru-RU" altLang="ru-RU" sz="2400" dirty="0"/>
              <a:t> педагогического процесса, ограниченный хронологическими рамками, целями, содержанием, составом обучающихся…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/>
              <a:t>Каждый</a:t>
            </a:r>
            <a:r>
              <a:rPr lang="ru-RU" altLang="ru-RU" sz="2400" dirty="0"/>
              <a:t> отдельно взятый </a:t>
            </a:r>
            <a:r>
              <a:rPr lang="ru-RU" altLang="ru-RU" sz="2400" b="1" dirty="0"/>
              <a:t>урок </a:t>
            </a:r>
            <a:r>
              <a:rPr lang="ru-RU" altLang="ru-RU" sz="2400" dirty="0"/>
              <a:t>органично </a:t>
            </a:r>
            <a:r>
              <a:rPr lang="ru-RU" altLang="ru-RU" sz="2400" b="1" dirty="0"/>
              <a:t>связан </a:t>
            </a:r>
            <a:r>
              <a:rPr lang="ru-RU" altLang="ru-RU" sz="2400" dirty="0"/>
              <a:t>с </a:t>
            </a:r>
            <a:r>
              <a:rPr lang="ru-RU" altLang="ru-RU" sz="2400" b="1" dirty="0"/>
              <a:t>предыдущими </a:t>
            </a:r>
            <a:r>
              <a:rPr lang="ru-RU" altLang="ru-RU" sz="2400" dirty="0"/>
              <a:t>и </a:t>
            </a:r>
            <a:r>
              <a:rPr lang="ru-RU" altLang="ru-RU" sz="2400" b="1" dirty="0"/>
              <a:t>последующими</a:t>
            </a:r>
            <a:r>
              <a:rPr lang="ru-RU" altLang="ru-RU" sz="2400" dirty="0"/>
              <a:t> уроками, он </a:t>
            </a:r>
            <a:r>
              <a:rPr lang="ru-RU" altLang="ru-RU" sz="2400" b="1" dirty="0"/>
              <a:t>звено </a:t>
            </a:r>
            <a:r>
              <a:rPr lang="ru-RU" altLang="ru-RU" sz="2400" dirty="0"/>
              <a:t>в цепи уроков.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Нельзя понять существа данного урока, не имея представления о том, какое </a:t>
            </a:r>
            <a:r>
              <a:rPr lang="ru-RU" altLang="ru-RU" sz="2400" b="1" dirty="0"/>
              <a:t>место</a:t>
            </a:r>
            <a:r>
              <a:rPr lang="ru-RU" altLang="ru-RU" sz="2400" dirty="0"/>
              <a:t> он занимает </a:t>
            </a:r>
            <a:r>
              <a:rPr lang="ru-RU" altLang="ru-RU" sz="2400" b="1" dirty="0"/>
              <a:t>в </a:t>
            </a:r>
            <a:r>
              <a:rPr lang="ru-RU" altLang="ru-RU" sz="2400" dirty="0"/>
              <a:t>раскрытии данной </a:t>
            </a:r>
            <a:r>
              <a:rPr lang="ru-RU" altLang="ru-RU" sz="2400" b="1" dirty="0"/>
              <a:t>темы </a:t>
            </a:r>
            <a:r>
              <a:rPr lang="ru-RU" altLang="ru-RU" sz="2400" dirty="0"/>
              <a:t>или данного </a:t>
            </a:r>
            <a:r>
              <a:rPr lang="ru-RU" altLang="ru-RU" sz="2400" b="1" dirty="0"/>
              <a:t>раздела </a:t>
            </a:r>
            <a:r>
              <a:rPr lang="ru-RU" altLang="ru-RU" sz="2400" dirty="0"/>
              <a:t>программы.  </a:t>
            </a:r>
          </a:p>
        </p:txBody>
      </p:sp>
    </p:spTree>
    <p:extLst>
      <p:ext uri="{BB962C8B-B14F-4D97-AF65-F5344CB8AC3E}">
        <p14:creationId xmlns:p14="http://schemas.microsoft.com/office/powerpoint/2010/main" val="2274087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Групповая работа как форма дифференциации и индивидуализации обучения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424588"/>
              </p:ext>
            </p:extLst>
          </p:nvPr>
        </p:nvGraphicFramePr>
        <p:xfrm>
          <a:off x="3705226" y="2333625"/>
          <a:ext cx="8124823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Объект 5" descr="75+ Free Stock Images 3D Human Character Best Collection ..."/>
          <p:cNvPicPr>
            <a:picLocks noGrp="1" noChangeAspect="1"/>
          </p:cNvPicPr>
          <p:nvPr>
            <p:ph sz="half"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6" y="2227263"/>
            <a:ext cx="3257550" cy="3633787"/>
          </a:xfrm>
        </p:spPr>
      </p:pic>
    </p:spTree>
    <p:extLst>
      <p:ext uri="{BB962C8B-B14F-4D97-AF65-F5344CB8AC3E}">
        <p14:creationId xmlns:p14="http://schemas.microsoft.com/office/powerpoint/2010/main" val="693279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	Формы учебной работы на уроках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170410"/>
              </p:ext>
            </p:extLst>
          </p:nvPr>
        </p:nvGraphicFramePr>
        <p:xfrm>
          <a:off x="590552" y="1989139"/>
          <a:ext cx="10972796" cy="4868863"/>
        </p:xfrm>
        <a:graphic>
          <a:graphicData uri="http://schemas.openxmlformats.org/drawingml/2006/table">
            <a:tbl>
              <a:tblPr/>
              <a:tblGrid>
                <a:gridCol w="1905096">
                  <a:extLst>
                    <a:ext uri="{9D8B030D-6E8A-4147-A177-3AD203B41FA5}">
                      <a16:colId xmlns:a16="http://schemas.microsoft.com/office/drawing/2014/main" val="2756598499"/>
                    </a:ext>
                  </a:extLst>
                </a:gridCol>
                <a:gridCol w="2482823">
                  <a:extLst>
                    <a:ext uri="{9D8B030D-6E8A-4147-A177-3AD203B41FA5}">
                      <a16:colId xmlns:a16="http://schemas.microsoft.com/office/drawing/2014/main" val="722212217"/>
                    </a:ext>
                  </a:extLst>
                </a:gridCol>
                <a:gridCol w="2194959">
                  <a:extLst>
                    <a:ext uri="{9D8B030D-6E8A-4147-A177-3AD203B41FA5}">
                      <a16:colId xmlns:a16="http://schemas.microsoft.com/office/drawing/2014/main" val="1534748700"/>
                    </a:ext>
                  </a:extLst>
                </a:gridCol>
                <a:gridCol w="2194959">
                  <a:extLst>
                    <a:ext uri="{9D8B030D-6E8A-4147-A177-3AD203B41FA5}">
                      <a16:colId xmlns:a16="http://schemas.microsoft.com/office/drawing/2014/main" val="414837319"/>
                    </a:ext>
                  </a:extLst>
                </a:gridCol>
                <a:gridCol w="2194959">
                  <a:extLst>
                    <a:ext uri="{9D8B030D-6E8A-4147-A177-3AD203B41FA5}">
                      <a16:colId xmlns:a16="http://schemas.microsoft.com/office/drawing/2014/main" val="3693468176"/>
                    </a:ext>
                  </a:extLst>
                </a:gridCol>
              </a:tblGrid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Новый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Закрепление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821002"/>
                  </a:ext>
                </a:extLst>
              </a:tr>
              <a:tr h="422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Фронтальная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Рассказ, лекция: использование разных уровней рассказа (упрощение, усложнение), введение одного содержания с учетом разных каналов восприятия: интеллект, эмоции, прикладная направленность.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Самостоятельная работа в режиме комментируемого управления (ведут разные по уровню учебных возможностей ученики)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Ролевая игра, дискуссия: учет уровня подготовки детей – адресность вопросов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Фронтальный опрос –адресность вопросов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415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66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Формы учебной работы на уроках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409964"/>
              </p:ext>
            </p:extLst>
          </p:nvPr>
        </p:nvGraphicFramePr>
        <p:xfrm>
          <a:off x="609601" y="1844675"/>
          <a:ext cx="10972798" cy="4297236"/>
        </p:xfrm>
        <a:graphic>
          <a:graphicData uri="http://schemas.openxmlformats.org/drawingml/2006/table">
            <a:tbl>
              <a:tblPr/>
              <a:tblGrid>
                <a:gridCol w="2202756">
                  <a:extLst>
                    <a:ext uri="{9D8B030D-6E8A-4147-A177-3AD203B41FA5}">
                      <a16:colId xmlns:a16="http://schemas.microsoft.com/office/drawing/2014/main" val="1311125988"/>
                    </a:ext>
                  </a:extLst>
                </a:gridCol>
                <a:gridCol w="1988136">
                  <a:extLst>
                    <a:ext uri="{9D8B030D-6E8A-4147-A177-3AD203B41FA5}">
                      <a16:colId xmlns:a16="http://schemas.microsoft.com/office/drawing/2014/main" val="529411755"/>
                    </a:ext>
                  </a:extLst>
                </a:gridCol>
                <a:gridCol w="3024153">
                  <a:extLst>
                    <a:ext uri="{9D8B030D-6E8A-4147-A177-3AD203B41FA5}">
                      <a16:colId xmlns:a16="http://schemas.microsoft.com/office/drawing/2014/main" val="2912074725"/>
                    </a:ext>
                  </a:extLst>
                </a:gridCol>
                <a:gridCol w="1555000">
                  <a:extLst>
                    <a:ext uri="{9D8B030D-6E8A-4147-A177-3AD203B41FA5}">
                      <a16:colId xmlns:a16="http://schemas.microsoft.com/office/drawing/2014/main" val="3618481021"/>
                    </a:ext>
                  </a:extLst>
                </a:gridCol>
                <a:gridCol w="2202753">
                  <a:extLst>
                    <a:ext uri="{9D8B030D-6E8A-4147-A177-3AD203B41FA5}">
                      <a16:colId xmlns:a16="http://schemas.microsoft.com/office/drawing/2014/main" val="1180006483"/>
                    </a:ext>
                  </a:extLst>
                </a:gridCol>
              </a:tblGrid>
              <a:tr h="692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Новый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Закрепление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9689"/>
                  </a:ext>
                </a:extLst>
              </a:tr>
              <a:tr h="146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Индивидуальная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Самостоятельная работа над едиными для всего класса заданиями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Контрольная работа (текст единый для всех)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968391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Индивидуализированная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Самостоятельное выполнение заданий, специально подобранных с учетом учебных возможностей ученика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Контрольная работа с учетом уровня усвоения материала.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76804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Парная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Совместный разбор нового материала по тексту заданий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Самостоятельная работа на основе предложенного текста заданий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Взаимный опрос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49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135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Формы учебной работы на уроках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378681"/>
              </p:ext>
            </p:extLst>
          </p:nvPr>
        </p:nvGraphicFramePr>
        <p:xfrm>
          <a:off x="609599" y="1844676"/>
          <a:ext cx="10953750" cy="4824413"/>
        </p:xfrm>
        <a:graphic>
          <a:graphicData uri="http://schemas.openxmlformats.org/drawingml/2006/table">
            <a:tbl>
              <a:tblPr/>
              <a:tblGrid>
                <a:gridCol w="2191149">
                  <a:extLst>
                    <a:ext uri="{9D8B030D-6E8A-4147-A177-3AD203B41FA5}">
                      <a16:colId xmlns:a16="http://schemas.microsoft.com/office/drawing/2014/main" val="1082484182"/>
                    </a:ext>
                  </a:extLst>
                </a:gridCol>
                <a:gridCol w="2191149">
                  <a:extLst>
                    <a:ext uri="{9D8B030D-6E8A-4147-A177-3AD203B41FA5}">
                      <a16:colId xmlns:a16="http://schemas.microsoft.com/office/drawing/2014/main" val="1703842240"/>
                    </a:ext>
                  </a:extLst>
                </a:gridCol>
                <a:gridCol w="2191149">
                  <a:extLst>
                    <a:ext uri="{9D8B030D-6E8A-4147-A177-3AD203B41FA5}">
                      <a16:colId xmlns:a16="http://schemas.microsoft.com/office/drawing/2014/main" val="4015814740"/>
                    </a:ext>
                  </a:extLst>
                </a:gridCol>
                <a:gridCol w="2189154">
                  <a:extLst>
                    <a:ext uri="{9D8B030D-6E8A-4147-A177-3AD203B41FA5}">
                      <a16:colId xmlns:a16="http://schemas.microsoft.com/office/drawing/2014/main" val="4038575646"/>
                    </a:ext>
                  </a:extLst>
                </a:gridCol>
                <a:gridCol w="2191149">
                  <a:extLst>
                    <a:ext uri="{9D8B030D-6E8A-4147-A177-3AD203B41FA5}">
                      <a16:colId xmlns:a16="http://schemas.microsoft.com/office/drawing/2014/main" val="2089190368"/>
                    </a:ext>
                  </a:extLst>
                </a:gridCol>
              </a:tblGrid>
              <a:tr h="615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Новый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Закрепление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70064"/>
                  </a:ext>
                </a:extLst>
              </a:tr>
              <a:tr h="420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Звеньевая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этап: общий фронтальный разбор материала, либо чтение учебника;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этап: повторный разбор в учебных звеньях;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этап: итоги работы звеньев.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Отработка теоретического и практического материала.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Взаимодействие в группе: руководитель группы предлагает высказаться по вопросам каждому члену группы (теория), либо организует обсуждение выполненной практической  работы.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Устный опрос, коллективная оценка успехов каждого ученика (самооценка).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9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00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Формы учебной работы на уроках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271756"/>
              </p:ext>
            </p:extLst>
          </p:nvPr>
        </p:nvGraphicFramePr>
        <p:xfrm>
          <a:off x="581026" y="2227263"/>
          <a:ext cx="11029949" cy="4021137"/>
        </p:xfrm>
        <a:graphic>
          <a:graphicData uri="http://schemas.openxmlformats.org/drawingml/2006/table">
            <a:tbl>
              <a:tblPr/>
              <a:tblGrid>
                <a:gridCol w="2228782">
                  <a:extLst>
                    <a:ext uri="{9D8B030D-6E8A-4147-A177-3AD203B41FA5}">
                      <a16:colId xmlns:a16="http://schemas.microsoft.com/office/drawing/2014/main" val="4019216598"/>
                    </a:ext>
                  </a:extLst>
                </a:gridCol>
                <a:gridCol w="2182759">
                  <a:extLst>
                    <a:ext uri="{9D8B030D-6E8A-4147-A177-3AD203B41FA5}">
                      <a16:colId xmlns:a16="http://schemas.microsoft.com/office/drawing/2014/main" val="3745319181"/>
                    </a:ext>
                  </a:extLst>
                </a:gridCol>
                <a:gridCol w="2206866">
                  <a:extLst>
                    <a:ext uri="{9D8B030D-6E8A-4147-A177-3AD203B41FA5}">
                      <a16:colId xmlns:a16="http://schemas.microsoft.com/office/drawing/2014/main" val="1150786704"/>
                    </a:ext>
                  </a:extLst>
                </a:gridCol>
                <a:gridCol w="2204675">
                  <a:extLst>
                    <a:ext uri="{9D8B030D-6E8A-4147-A177-3AD203B41FA5}">
                      <a16:colId xmlns:a16="http://schemas.microsoft.com/office/drawing/2014/main" val="3005094136"/>
                    </a:ext>
                  </a:extLst>
                </a:gridCol>
                <a:gridCol w="2206867">
                  <a:extLst>
                    <a:ext uri="{9D8B030D-6E8A-4147-A177-3AD203B41FA5}">
                      <a16:colId xmlns:a16="http://schemas.microsoft.com/office/drawing/2014/main" val="499818509"/>
                    </a:ext>
                  </a:extLst>
                </a:gridCol>
              </a:tblGrid>
              <a:tr h="5584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Новый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Закрепление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57738"/>
                  </a:ext>
                </a:extLst>
              </a:tr>
              <a:tr h="3462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Кооперированно-групповая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этап: цель, планирование работы, общий разбор материала;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этап: изучается дополнительный материал урока.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Расширение знаний за счет изучения других источников.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-//-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Составление вопросов по теме, их обсуждение, коллективная оценка.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96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	Формы учебной работы на уроках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590781"/>
              </p:ext>
            </p:extLst>
          </p:nvPr>
        </p:nvGraphicFramePr>
        <p:xfrm>
          <a:off x="628650" y="1916113"/>
          <a:ext cx="10934701" cy="4537076"/>
        </p:xfrm>
        <a:graphic>
          <a:graphicData uri="http://schemas.openxmlformats.org/drawingml/2006/table">
            <a:tbl>
              <a:tblPr/>
              <a:tblGrid>
                <a:gridCol w="2012895">
                  <a:extLst>
                    <a:ext uri="{9D8B030D-6E8A-4147-A177-3AD203B41FA5}">
                      <a16:colId xmlns:a16="http://schemas.microsoft.com/office/drawing/2014/main" val="1967042569"/>
                    </a:ext>
                  </a:extLst>
                </a:gridCol>
                <a:gridCol w="2304930">
                  <a:extLst>
                    <a:ext uri="{9D8B030D-6E8A-4147-A177-3AD203B41FA5}">
                      <a16:colId xmlns:a16="http://schemas.microsoft.com/office/drawing/2014/main" val="1416985976"/>
                    </a:ext>
                  </a:extLst>
                </a:gridCol>
                <a:gridCol w="2242212">
                  <a:extLst>
                    <a:ext uri="{9D8B030D-6E8A-4147-A177-3AD203B41FA5}">
                      <a16:colId xmlns:a16="http://schemas.microsoft.com/office/drawing/2014/main" val="3802127145"/>
                    </a:ext>
                  </a:extLst>
                </a:gridCol>
                <a:gridCol w="2187332">
                  <a:extLst>
                    <a:ext uri="{9D8B030D-6E8A-4147-A177-3AD203B41FA5}">
                      <a16:colId xmlns:a16="http://schemas.microsoft.com/office/drawing/2014/main" val="1495702106"/>
                    </a:ext>
                  </a:extLst>
                </a:gridCol>
                <a:gridCol w="2187332">
                  <a:extLst>
                    <a:ext uri="{9D8B030D-6E8A-4147-A177-3AD203B41FA5}">
                      <a16:colId xmlns:a16="http://schemas.microsoft.com/office/drawing/2014/main" val="330793230"/>
                    </a:ext>
                  </a:extLst>
                </a:gridCol>
              </a:tblGrid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Форма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Новый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Закрепление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319634"/>
                  </a:ext>
                </a:extLst>
              </a:tr>
              <a:tr h="406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Дифференцированно - групповая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этап: фронтальная работа;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этап: 1 и 2 группа (сильные и средние учебные возможности) работает с дополнительными источниками, 3 группа (слабые учебные возможности) разбирает повторно материал с учителем.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фронтальной и звеньевой работы 1 и 2 группы работают самостоятельно;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группа  отвечает на вопросы учителя (беседа). Предлагается усложнение заданий : от репродукции к творчеству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Задания выполняются каждой группой в соответствии с возможностями учеников: 1 группа – творческие задачи, 2 группа – эвристические задания, 3 группа – репродуктивные задания.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2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Pct val="92000"/>
                        <a:buFont typeface="Wingdings 2" panose="05020102010507070707" pitchFamily="18" charset="2"/>
                        <a:defRPr sz="100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cs typeface="Calibri" panose="020F0502020204030204" pitchFamily="34" charset="0"/>
                        </a:rPr>
                        <a:t>Выполнение заданий на 2 уровнях сложности: базовый уровень и продвинутый (углубленный, профильный).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48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4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r>
              <a:rPr lang="ru-RU" dirty="0" smtClean="0"/>
              <a:t>Контакты: </a:t>
            </a:r>
            <a:r>
              <a:rPr lang="en-US" dirty="0" err="1" smtClean="0"/>
              <a:t>jukbuk@yandex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89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/>
              <a:t>Типология уроков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95326" y="2227263"/>
            <a:ext cx="10810874" cy="363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/>
              <a:t>Классификация уроков</a:t>
            </a:r>
            <a:r>
              <a:rPr lang="ru-RU" altLang="ru-RU" sz="2400" dirty="0"/>
              <a:t> по образовательной (дидактической) </a:t>
            </a:r>
            <a:r>
              <a:rPr lang="ru-RU" altLang="ru-RU" sz="2400" b="1" dirty="0"/>
              <a:t>цели</a:t>
            </a:r>
            <a:r>
              <a:rPr lang="ru-RU" altLang="ru-RU" sz="2400" dirty="0"/>
              <a:t> (Ю.А. </a:t>
            </a:r>
            <a:r>
              <a:rPr lang="ru-RU" altLang="ru-RU" sz="2400" dirty="0" err="1"/>
              <a:t>Конаржевский</a:t>
            </a:r>
            <a:r>
              <a:rPr lang="ru-RU" altLang="ru-RU" sz="2400" dirty="0"/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комбинированный урок;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урок усвоения новых знаний;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урок закрепления изучаемого материала;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урок повторения;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урок систематизации и обобщения нового материала;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/>
              <a:t>- урок проверки и оценки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27805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/>
              <a:t>Уровни усвоения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2227263"/>
            <a:ext cx="10972800" cy="3632200"/>
          </a:xfrm>
        </p:spPr>
        <p:txBody>
          <a:bodyPr rtlCol="0">
            <a:normAutofit/>
          </a:bodyPr>
          <a:lstStyle/>
          <a:p>
            <a:pPr marL="306000" indent="-306000" eaLnBrk="1" fontAlgn="auto" hangingPunct="1">
              <a:lnSpc>
                <a:spcPct val="80000"/>
              </a:lnSpc>
              <a:buFont typeface="Wingdings 2" charset="2"/>
              <a:buChar char=""/>
              <a:defRPr/>
            </a:pPr>
            <a:r>
              <a:rPr lang="ru-RU" altLang="ru-RU" sz="2000" dirty="0"/>
              <a:t>Алгоритмическое </a:t>
            </a:r>
            <a:r>
              <a:rPr lang="ru-RU" altLang="ru-RU" sz="2000" b="1" dirty="0"/>
              <a:t>узнавание:</a:t>
            </a:r>
            <a:r>
              <a:rPr lang="ru-RU" altLang="ru-RU" sz="2000" dirty="0"/>
              <a:t> решение типовых задач с той или иной степенью подсказки алгоритма действия – урок </a:t>
            </a:r>
            <a:r>
              <a:rPr lang="ru-RU" altLang="ru-RU" sz="2000" b="1" dirty="0"/>
              <a:t>знакомства</a:t>
            </a:r>
            <a:r>
              <a:rPr lang="ru-RU" altLang="ru-RU" sz="2000" dirty="0"/>
              <a:t> с новым материалом.</a:t>
            </a:r>
          </a:p>
          <a:p>
            <a:pPr marL="306000" indent="-306000" eaLnBrk="1" fontAlgn="auto" hangingPunct="1">
              <a:lnSpc>
                <a:spcPct val="80000"/>
              </a:lnSpc>
              <a:buFont typeface="Wingdings 2" charset="2"/>
              <a:buChar char=""/>
              <a:defRPr/>
            </a:pPr>
            <a:r>
              <a:rPr lang="ru-RU" altLang="ru-RU" sz="2000" dirty="0"/>
              <a:t>Алгоритмическая </a:t>
            </a:r>
            <a:r>
              <a:rPr lang="ru-RU" altLang="ru-RU" sz="2000" b="1" dirty="0"/>
              <a:t>репродукция</a:t>
            </a:r>
            <a:r>
              <a:rPr lang="ru-RU" altLang="ru-RU" sz="2000" dirty="0"/>
              <a:t>: решение </a:t>
            </a:r>
            <a:r>
              <a:rPr lang="ru-RU" altLang="ru-RU" sz="2000" b="1" dirty="0"/>
              <a:t>типовых задач</a:t>
            </a:r>
            <a:r>
              <a:rPr lang="ru-RU" altLang="ru-RU" sz="2000" dirty="0"/>
              <a:t> путём </a:t>
            </a:r>
            <a:r>
              <a:rPr lang="ru-RU" altLang="ru-RU" sz="2000" b="1" dirty="0"/>
              <a:t>самостоятельного</a:t>
            </a:r>
            <a:r>
              <a:rPr lang="ru-RU" altLang="ru-RU" sz="2000" dirty="0"/>
              <a:t> воспроизведения алгоритма решения – уроки </a:t>
            </a:r>
            <a:r>
              <a:rPr lang="ru-RU" altLang="ru-RU" sz="2000" b="1" dirty="0"/>
              <a:t>закрепления</a:t>
            </a:r>
            <a:r>
              <a:rPr lang="ru-RU" altLang="ru-RU" sz="2000" dirty="0"/>
              <a:t> и </a:t>
            </a:r>
            <a:r>
              <a:rPr lang="ru-RU" altLang="ru-RU" sz="2000" b="1" dirty="0"/>
              <a:t>повторения</a:t>
            </a:r>
            <a:r>
              <a:rPr lang="ru-RU" altLang="ru-RU" sz="2000" dirty="0"/>
              <a:t> материала.</a:t>
            </a:r>
          </a:p>
          <a:p>
            <a:pPr marL="306000" indent="-306000" eaLnBrk="1" fontAlgn="auto" hangingPunct="1">
              <a:lnSpc>
                <a:spcPct val="80000"/>
              </a:lnSpc>
              <a:buFont typeface="Wingdings 2" charset="2"/>
              <a:buChar char=""/>
              <a:defRPr/>
            </a:pPr>
            <a:r>
              <a:rPr lang="ru-RU" altLang="ru-RU" sz="2000" b="1" dirty="0"/>
              <a:t>Эвристическая</a:t>
            </a:r>
            <a:r>
              <a:rPr lang="ru-RU" altLang="ru-RU" sz="2000" dirty="0"/>
              <a:t> деятельность: решение</a:t>
            </a:r>
            <a:r>
              <a:rPr lang="ru-RU" altLang="ru-RU" sz="2000" b="1" dirty="0"/>
              <a:t> нетиповых</a:t>
            </a:r>
            <a:r>
              <a:rPr lang="ru-RU" altLang="ru-RU" sz="2000" dirty="0"/>
              <a:t> задач путём </a:t>
            </a:r>
            <a:r>
              <a:rPr lang="ru-RU" altLang="ru-RU" sz="2000" b="1" dirty="0"/>
              <a:t>переноса</a:t>
            </a:r>
            <a:r>
              <a:rPr lang="ru-RU" altLang="ru-RU" sz="2000" dirty="0"/>
              <a:t> в </a:t>
            </a:r>
            <a:r>
              <a:rPr lang="ru-RU" altLang="ru-RU" sz="2000" b="1" dirty="0"/>
              <a:t>новые </a:t>
            </a:r>
            <a:r>
              <a:rPr lang="ru-RU" altLang="ru-RU" sz="2000" dirty="0"/>
              <a:t>условия и некоторой перестройки известных </a:t>
            </a:r>
            <a:r>
              <a:rPr lang="ru-RU" altLang="ru-RU" sz="2000" b="1" dirty="0"/>
              <a:t>алгоритмов</a:t>
            </a:r>
            <a:r>
              <a:rPr lang="ru-RU" altLang="ru-RU" sz="2000" dirty="0"/>
              <a:t> – уроки </a:t>
            </a:r>
            <a:r>
              <a:rPr lang="ru-RU" altLang="ru-RU" sz="2000" b="1" dirty="0"/>
              <a:t>повторения, обобщения и систематизации материала.</a:t>
            </a:r>
          </a:p>
          <a:p>
            <a:pPr marL="306000" indent="-306000" eaLnBrk="1" fontAlgn="auto" hangingPunct="1">
              <a:lnSpc>
                <a:spcPct val="80000"/>
              </a:lnSpc>
              <a:buFont typeface="Wingdings 2" charset="2"/>
              <a:buChar char=""/>
              <a:defRPr/>
            </a:pPr>
            <a:r>
              <a:rPr lang="ru-RU" altLang="ru-RU" sz="2000" b="1" dirty="0"/>
              <a:t>Творческая</a:t>
            </a:r>
            <a:r>
              <a:rPr lang="ru-RU" altLang="ru-RU" sz="2000" dirty="0"/>
              <a:t> деятельность: решение </a:t>
            </a:r>
            <a:r>
              <a:rPr lang="ru-RU" altLang="ru-RU" sz="2000" b="1" dirty="0"/>
              <a:t>исследовательских </a:t>
            </a:r>
            <a:r>
              <a:rPr lang="ru-RU" altLang="ru-RU" sz="2000" dirty="0"/>
              <a:t>задач путём создания </a:t>
            </a:r>
            <a:r>
              <a:rPr lang="ru-RU" altLang="ru-RU" sz="2000" b="1" dirty="0"/>
              <a:t>новых алгоритмов</a:t>
            </a:r>
            <a:r>
              <a:rPr lang="ru-RU" altLang="ru-RU" sz="2000" dirty="0"/>
              <a:t> деятельности – уроки </a:t>
            </a:r>
            <a:r>
              <a:rPr lang="ru-RU" altLang="ru-RU" sz="2000" b="1" dirty="0"/>
              <a:t>обобщения и систематизации</a:t>
            </a:r>
            <a:r>
              <a:rPr lang="ru-RU" altLang="ru-RU" sz="2000" dirty="0"/>
              <a:t> материала.  </a:t>
            </a:r>
          </a:p>
        </p:txBody>
      </p:sp>
    </p:spTree>
    <p:extLst>
      <p:ext uri="{BB962C8B-B14F-4D97-AF65-F5344CB8AC3E}">
        <p14:creationId xmlns:p14="http://schemas.microsoft.com/office/powerpoint/2010/main" val="37113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/>
              <a:t>Модель взаимосвязи уровней усвоения и основных качеств знаний</a:t>
            </a:r>
          </a:p>
        </p:txBody>
      </p:sp>
      <p:graphicFrame>
        <p:nvGraphicFramePr>
          <p:cNvPr id="41046" name="Group 8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23813180"/>
              </p:ext>
            </p:extLst>
          </p:nvPr>
        </p:nvGraphicFramePr>
        <p:xfrm>
          <a:off x="647700" y="692151"/>
          <a:ext cx="10934700" cy="5962651"/>
        </p:xfrm>
        <a:graphic>
          <a:graphicData uri="http://schemas.openxmlformats.org/drawingml/2006/table">
            <a:tbl>
              <a:tblPr/>
              <a:tblGrid>
                <a:gridCol w="364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8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Репродуктивный</a:t>
                      </a: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Конструктивный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Творческий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9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    р        а</a:t>
                      </a: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     и     л     ь 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 о  с  т  ь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эталону)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    о      л</a:t>
                      </a: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       о  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   а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(объём)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 с   о   з   н   а   н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о с т ь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понимание связей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  е  й  с  т  в  е  н  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о с т ь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применение знаний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Системность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(место в структуре научной теории)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   р   о    ч</a:t>
                      </a:r>
                    </a:p>
                  </a:txBody>
                  <a:tcPr marL="91444" marR="91444"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    о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т ь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(устойчивая фиксация системы знаний и способов их применения)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1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и индивидуализация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«Индивидуализация </a:t>
            </a:r>
            <a:r>
              <a:rPr lang="ru-RU" sz="2400" dirty="0" smtClean="0"/>
              <a:t>– это учет в процессе обучения индивидуальных особенностей учащихся во всех его формах и методах, независимо от того, какие особенности и в какай мере учитываются» (</a:t>
            </a:r>
            <a:r>
              <a:rPr lang="ru-RU" sz="2400" dirty="0" err="1" smtClean="0"/>
              <a:t>И.Унт</a:t>
            </a:r>
            <a:r>
              <a:rPr lang="ru-RU" sz="2400" dirty="0" smtClean="0"/>
              <a:t>)</a:t>
            </a:r>
          </a:p>
          <a:p>
            <a:r>
              <a:rPr lang="ru-RU" sz="2400" b="1" dirty="0" smtClean="0"/>
              <a:t>«Дифференциация </a:t>
            </a:r>
            <a:r>
              <a:rPr lang="ru-RU" sz="2400" dirty="0" smtClean="0"/>
              <a:t>– учет индивидуальных особенностей учащихся в той форме, когда учащиеся группируются на основании каких-то особенностей для отдельного обучения» (</a:t>
            </a:r>
            <a:r>
              <a:rPr lang="ru-RU" sz="2400" dirty="0" err="1" smtClean="0"/>
              <a:t>И.Унт</a:t>
            </a:r>
            <a:r>
              <a:rPr lang="ru-RU" sz="2400" dirty="0" smtClean="0"/>
              <a:t>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354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2E50D-05ED-43FE-BFB0-4D67F7BB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2542"/>
            <a:ext cx="10131425" cy="16459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Содержание современного образования: </a:t>
            </a:r>
            <a:r>
              <a:rPr lang="ru-RU" sz="2800" dirty="0"/>
              <a:t>обновленные </a:t>
            </a:r>
            <a:r>
              <a:rPr lang="ru-RU" sz="2800" dirty="0" err="1" smtClean="0"/>
              <a:t>ФГОСы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6AD15-E3DD-4C50-AD34-76A2D0B0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186962"/>
            <a:ext cx="11913577" cy="5855675"/>
          </a:xfrm>
        </p:spPr>
        <p:txBody>
          <a:bodyPr>
            <a:noAutofit/>
          </a:bodyPr>
          <a:lstStyle/>
          <a:p>
            <a:r>
              <a:rPr lang="ru-RU" sz="2000" b="1" dirty="0"/>
              <a:t>ФГОСЫ сохраняют: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 </a:t>
            </a:r>
            <a:r>
              <a:rPr lang="ru-RU" sz="2000" dirty="0" smtClean="0"/>
              <a:t>…</a:t>
            </a: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возможность разработки и реализации дифференцированных программ, </a:t>
            </a: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возможность разработки и реализации индивидуальных учебных планов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r>
              <a:rPr lang="ru-RU" sz="2000" dirty="0" smtClean="0"/>
              <a:t>…</a:t>
            </a:r>
            <a:endParaRPr lang="ru-RU" sz="2000" dirty="0"/>
          </a:p>
          <a:p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403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современного образования: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32.2. </a:t>
            </a:r>
            <a:r>
              <a:rPr lang="ru-RU" b="1" dirty="0" smtClean="0"/>
              <a:t>Программа</a:t>
            </a:r>
            <a:r>
              <a:rPr lang="ru-RU" dirty="0" smtClean="0"/>
              <a:t> формирования универсальных учебных действий…(выдержки):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Овладение приемами учебного сотрудничества и социального взаимодействия со сверстниками, обучающимися младшего и старшего возраста и взрослыми в совместной учебно- исследовательской  и проектной деятельности…</a:t>
            </a:r>
          </a:p>
          <a:p>
            <a:r>
              <a:rPr lang="ru-RU" b="1" dirty="0" smtClean="0"/>
              <a:t>Раздел «Условия</a:t>
            </a:r>
            <a:r>
              <a:rPr lang="ru-RU" dirty="0" smtClean="0"/>
              <a:t>…»: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6) индивидуальное психолого-педагогическое сопровождение всех участников образовательных отношений (обучающиеся, испытывающие трудности в освоении программы, способные, одаренные, с ОВЗ)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современного ФГОС: примерные программы.</a:t>
            </a:r>
            <a:br>
              <a:rPr lang="ru-RU" dirty="0" smtClean="0"/>
            </a:b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2189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Совместная деятельность:</a:t>
            </a:r>
          </a:p>
          <a:p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использовать преимущества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командной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200" b="1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парной, групповой, коллективной) и </a:t>
            </a:r>
            <a:r>
              <a:rPr lang="ru-RU" sz="1200" b="1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индивидуальной </a:t>
            </a:r>
            <a:r>
              <a:rPr lang="ru-RU" sz="1200" b="1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работы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при решении конкретной проблемы на уроках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литературы;</a:t>
            </a:r>
          </a:p>
          <a:p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обосновывать необходимость применения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групповых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форм взаимодействия при решении поставленной задачи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принимать цель совместной учебной деятельности,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коллективно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строить действия по её достижению: распределять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роли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, договариваться, обсуждать процесс и результат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совместной работы;</a:t>
            </a:r>
          </a:p>
          <a:p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уметь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обобщать мнения нескольких людей;</a:t>
            </a:r>
            <a:endParaRPr lang="ru-RU" sz="1200" dirty="0" smtClean="0">
              <a:solidFill>
                <a:srgbClr val="3D3D3D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проявлять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готовность руководить, выполнять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поручения, подчиняться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;</a:t>
            </a:r>
            <a:endParaRPr lang="ru-RU" sz="1200" dirty="0" smtClean="0">
              <a:latin typeface="+mj-lt"/>
              <a:cs typeface="Times New Roman" panose="02020603050405020304" pitchFamily="18" charset="0"/>
            </a:endParaRPr>
          </a:p>
          <a:p>
            <a:pPr lvl="0">
              <a:buClr>
                <a:srgbClr val="ED8428"/>
              </a:buClr>
            </a:pP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планировать организацию совместной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работы на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уроке литературы и во внеурочной учебной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деятельности, определять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свою роль (с учётом предпочтений и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возможностей всех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участников взаимодействия), распределять задачи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между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членами команды, участвовать в групповых формах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работы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(обсуждения, обмен мнений, «мозговые штурмы» и иные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);</a:t>
            </a:r>
          </a:p>
          <a:p>
            <a:pPr lvl="0">
              <a:buClr>
                <a:srgbClr val="ED8428"/>
              </a:buClr>
            </a:pP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оценивать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качество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своего вклада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в общий результат по критериям, сформулированными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участниками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взаимодействия на литературных занятиях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ED8428"/>
              </a:buClr>
            </a:pP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выполнять свою часть работы, достигать качественного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результата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по своему направлению, и координировать свои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действия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 другими членами команды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ED8428"/>
              </a:buClr>
            </a:pP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сравнивать результаты с исходной задачей и вклад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каждого члена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команды в достижение результатов, разделять сферу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ответственности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и проявлять готовность к предоставлению 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отчёта 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перед группой</a:t>
            </a:r>
            <a:r>
              <a:rPr lang="ru-RU" sz="1200" dirty="0" smtClean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rgbClr val="3D3D3D"/>
                </a:solidFill>
                <a:latin typeface="+mj-lt"/>
                <a:cs typeface="Times New Roman" panose="02020603050405020304" pitchFamily="18" charset="0"/>
              </a:rPr>
            </a:br>
            <a:endParaRPr lang="ru-RU" sz="1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9778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1749</Words>
  <Application>Microsoft Office PowerPoint</Application>
  <PresentationFormat>Широкоэкранный</PresentationFormat>
  <Paragraphs>249</Paragraphs>
  <Slides>26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Gill Sans MT</vt:lpstr>
      <vt:lpstr>Times New Roman</vt:lpstr>
      <vt:lpstr>Wingdings</vt:lpstr>
      <vt:lpstr>Wingdings 2</vt:lpstr>
      <vt:lpstr>Дивиденд</vt:lpstr>
      <vt:lpstr>Методический конструктор современного урока: групповые формы работы</vt:lpstr>
      <vt:lpstr>    Диалектика урока</vt:lpstr>
      <vt:lpstr>Типология уроков</vt:lpstr>
      <vt:lpstr>Уровни усвоения</vt:lpstr>
      <vt:lpstr>Модель взаимосвязи уровней усвоения и основных качеств знаний</vt:lpstr>
      <vt:lpstr>Дифференциация и индивидуализация обучения</vt:lpstr>
      <vt:lpstr>Содержание современного образования: обновленные ФГОСы</vt:lpstr>
      <vt:lpstr>Содержание современного образования: ФГОС</vt:lpstr>
      <vt:lpstr>Содержание современного ФГОС: примерные программы. Литература</vt:lpstr>
      <vt:lpstr>Примерная рабочая программа: литература</vt:lpstr>
      <vt:lpstr>Современный ФГОС: Возможности для Организации процесса обучения</vt:lpstr>
      <vt:lpstr>Учебные возможности школьников</vt:lpstr>
      <vt:lpstr>Учебные  возможности школьников</vt:lpstr>
      <vt:lpstr>Аспекты рассмотрения индивидуализации</vt:lpstr>
      <vt:lpstr>Организационные возможности индивидуализации учебной работы</vt:lpstr>
      <vt:lpstr>Формы учебной работы</vt:lpstr>
      <vt:lpstr> Формы учебной работы</vt:lpstr>
      <vt:lpstr>  Формы учебной работы</vt:lpstr>
      <vt:lpstr>Особенности индивидуализации учебной работы</vt:lpstr>
      <vt:lpstr>Групповая работа как форма дифференциации и индивидуализации обучения</vt:lpstr>
      <vt:lpstr> Формы учебной работы на уроках</vt:lpstr>
      <vt:lpstr>Формы учебной работы на уроках</vt:lpstr>
      <vt:lpstr>Формы учебной работы на уроках</vt:lpstr>
      <vt:lpstr>Формы учебной работы на уроках</vt:lpstr>
      <vt:lpstr> Формы учебной работы на уроках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конструктор современного урока: групповые формы работы</dc:title>
  <dc:creator>Жуковицкая Наталья Николаевна</dc:creator>
  <cp:lastModifiedBy>Жуковицкая Наталья Николаевна</cp:lastModifiedBy>
  <cp:revision>30</cp:revision>
  <dcterms:created xsi:type="dcterms:W3CDTF">2022-03-25T07:31:35Z</dcterms:created>
  <dcterms:modified xsi:type="dcterms:W3CDTF">2022-03-29T10:16:54Z</dcterms:modified>
</cp:coreProperties>
</file>