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5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1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3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4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6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2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9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53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1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84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Структура работы в рамках образовательного события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Жуковицкая Н.Н., заведующий ЦИРО, </a:t>
            </a:r>
            <a:r>
              <a:rPr lang="ru-RU" dirty="0" err="1" smtClean="0"/>
              <a:t>к.п.н</a:t>
            </a:r>
            <a:r>
              <a:rPr lang="ru-RU" dirty="0" smtClean="0"/>
              <a:t>., доцент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3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Целесообразность использования групповых форм учебной работы на уроке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977" y="2180496"/>
            <a:ext cx="11781691" cy="4492866"/>
          </a:xfrm>
        </p:spPr>
        <p:txBody>
          <a:bodyPr>
            <a:normAutofit fontScale="25000" lnSpcReduction="20000"/>
          </a:bodyPr>
          <a:lstStyle/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вопросы для обсуждения урока:</a:t>
            </a:r>
          </a:p>
          <a:p>
            <a:pPr>
              <a:lnSpc>
                <a:spcPct val="150000"/>
              </a:lnSpc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Отвечает 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 урок </a:t>
            </a: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современным требованиям 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построению (структура и содержание) согласно виду, месту в структуре уроков в рамках тематического планирования? </a:t>
            </a:r>
          </a:p>
          <a:p>
            <a:pPr>
              <a:lnSpc>
                <a:spcPct val="150000"/>
              </a:lnSpc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Решены ли 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задачи </a:t>
            </a: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обеспечению планируемых результатов урока?</a:t>
            </a:r>
          </a:p>
          <a:p>
            <a:pPr lvl="0">
              <a:lnSpc>
                <a:spcPct val="150000"/>
              </a:lnSpc>
              <a:buClr>
                <a:srgbClr val="903163"/>
              </a:buClr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Было 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 предусмотрено решение задач обеспечения единства обучения и воспитания в процессе реализации  содержания урока?</a:t>
            </a:r>
          </a:p>
          <a:p>
            <a:pPr>
              <a:lnSpc>
                <a:spcPct val="150000"/>
              </a:lnSpc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 счет чего были решены дидактические задачи урока?</a:t>
            </a:r>
          </a:p>
          <a:p>
            <a:pPr>
              <a:lnSpc>
                <a:spcPct val="150000"/>
              </a:lnSpc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С помощью каких  методов и средств было обеспечено развитие познавательной активности обучающихся, самостоятельности в решении обучающих задач?</a:t>
            </a: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>
              <a:lnSpc>
                <a:spcPct val="150000"/>
              </a:lnSpc>
              <a:buClr>
                <a:srgbClr val="903163"/>
              </a:buClr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4.2. Как 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осуществлялась дифференциация и индивидуализация обучения в ходе проведения урока?</a:t>
            </a:r>
          </a:p>
          <a:p>
            <a:pPr>
              <a:lnSpc>
                <a:spcPct val="150000"/>
              </a:lnSpc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4.3. Какие формы учебной работы использовал педагог на разных этапах урока: актуализация опорных знаний, введение нового материала, закрепление материала, повторение и обобщение материала, контроль усвоения материала?</a:t>
            </a:r>
          </a:p>
          <a:p>
            <a:pPr>
              <a:lnSpc>
                <a:spcPct val="150000"/>
              </a:lnSpc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4.4.  Какова целесообразность и эффективность использования групповых форм учебной на разных этапах проведения урока?</a:t>
            </a:r>
          </a:p>
          <a:p>
            <a:pPr>
              <a:lnSpc>
                <a:spcPct val="150000"/>
              </a:lnSpc>
            </a:pPr>
            <a:r>
              <a:rPr lang="ru-RU" sz="5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Общие выводы по уроку.</a:t>
            </a:r>
            <a:endParaRPr lang="ru-RU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3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4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Спасибо!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035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работы: первое образовательное событие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Образовательное событие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«Калейдоскоп методических идей и эффективных практических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решений. Дифференцированный и индивидуализированный подход к обучающимся»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«Методический конструктор современного урока: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групповые формы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учебной работы»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48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и формы работы участников образовательного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на муниципальном уровне: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совещания с участниками образовательного события на тему «Проектирование совместной работы» на основе проведенной подготовительной работы: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потребностей ШНОР по проблематике современного урока (какие школы с НОР участвуют, какие учебные предметы и классы есть смысл включать в работу по проектированию современного урока);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по составлению рабочего плана;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первой и последующих встреч на базах школы-лидера и ШНОР по заявленной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  по итогам проведения образовательного события;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наставнических пар, групп….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06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Содержание и формы работы участников образовательного события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школ-лидеров,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стажировочных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площадок по теме образовательного события: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содержания первой встречи на базе школы-лидера,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площадки в форматах открытой лекции, Круглого стола совместно с ЛОИРО (по запросу);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формата проведения уроков, решение вопросов подключения школ с НОР в онлайн-формате;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и проведение открытых занятий на базе школ –лидеров по выявленным проблемам;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направлений дальнейшей работы, содержания методических рекомендаций для ШНОР по подготовке пробных уроков…;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второй встречи на базах ШНОР, с которыми работает школа-лидер,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площадка.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Содержание и формы работы участников образовательного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ШНОР: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совместно с наставниками из школ-лидеров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стажировочных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площадок) проектов пробных уроков по заявленной проблематике образовательного события;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пробных занятий, их анализ, подготовка рекомендаций для учителей ШНОР;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самостоятельной работы в наставнических парах, группах…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0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Форма отчета о проведенной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образовательного события (школы, руководители, педагоги…).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ШНОР(школы, предметы, классы).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открытых мероприятий (уроков, мастер-классов…)на уровне опыта, проведенных школами-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площадками, школами –лидерами для ШНОР в соответствии с результатами диагностики (предметы, классы).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пробных мероприятий (уроков…), организованных и проведенных на базах ШНОР (предметы, классы).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методических рекомендаций, подготовленных в рамках образовательного события (тематика).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результатах рефлексии по итогам проведенного образовательного события.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Феномен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— загадка, учитель — тот, кто ее загадывает, анализирующий урок — тот, кто стремится ее разгадать».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3D3D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Симон Соловейчик, публицист, педагог, философ.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7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анализа урока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81192" y="1895993"/>
            <a:ext cx="1189370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Четыре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основных вида анализа урока: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структурный анализ: предметом анализа и основой структуры урока являются восемь его этапов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(Ю. А.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Конаржевский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 системный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анализ существует в двух вариантах: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первый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где в основе взаимосвязанные компоненты урока — цель, содержание, методы, формы, результат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(Т.И. Шамова);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второй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в основе которого два структурных компонента: учитель и ученики —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 три системообразующих фактора: цель — результат, содержание и способы деятельности (В.П. Симонов);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•аспектный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анализ: в основу анализа положен один из аспектов урока: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общедидактический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развивающий, личностно ориентированный, психологический,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валеологический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(Г.К.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Селевко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СВ.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Кульневич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06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Аспектный (проблемный) анализ урока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Аспектный анализ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это анализ какой-либо стороны урока, или только организационной, или воспитательной и др. Он проводится при жестком лимите времени и необходимости более глубокого рассмотрения какой-либо одной стороны урока с целью выявления недостатков или установления эффективности определенного приема деятельности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учителя...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114</TotalTime>
  <Words>736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Gill Sans MT</vt:lpstr>
      <vt:lpstr>Times New Roman</vt:lpstr>
      <vt:lpstr>Wingdings 2</vt:lpstr>
      <vt:lpstr>Дивиденд</vt:lpstr>
      <vt:lpstr>Структура работы в рамках образовательного события</vt:lpstr>
      <vt:lpstr>Алгоритм работы: первое образовательное событие</vt:lpstr>
      <vt:lpstr>Содержание и формы работы участников образовательного события</vt:lpstr>
      <vt:lpstr>Содержание и формы работы участников образовательного события</vt:lpstr>
      <vt:lpstr>Содержание и формы работы участников образовательного события</vt:lpstr>
      <vt:lpstr>   Форма отчета о проведенной работе</vt:lpstr>
      <vt:lpstr>Феномен урока</vt:lpstr>
      <vt:lpstr>Виды анализа урока</vt:lpstr>
      <vt:lpstr>Аспектный (проблемный) анализ урока </vt:lpstr>
      <vt:lpstr> Целесообразность использования групповых форм учебной работы на уроке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работы в рамках образовательного события</dc:title>
  <dc:creator>Жуковицкая Наталья Николаевна</dc:creator>
  <cp:lastModifiedBy>Жуковицкая Наталья Николаевна</cp:lastModifiedBy>
  <cp:revision>12</cp:revision>
  <dcterms:created xsi:type="dcterms:W3CDTF">2022-03-10T07:24:46Z</dcterms:created>
  <dcterms:modified xsi:type="dcterms:W3CDTF">2022-03-28T10:03:08Z</dcterms:modified>
</cp:coreProperties>
</file>